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6" r:id="rId2"/>
    <p:sldId id="346" r:id="rId3"/>
    <p:sldId id="326" r:id="rId4"/>
    <p:sldId id="330" r:id="rId5"/>
    <p:sldId id="331" r:id="rId6"/>
    <p:sldId id="347" r:id="rId7"/>
    <p:sldId id="348" r:id="rId8"/>
    <p:sldId id="349" r:id="rId9"/>
    <p:sldId id="350" r:id="rId10"/>
    <p:sldId id="351" r:id="rId11"/>
    <p:sldId id="339" r:id="rId12"/>
    <p:sldId id="352" r:id="rId13"/>
    <p:sldId id="353" r:id="rId14"/>
    <p:sldId id="337" r:id="rId15"/>
    <p:sldId id="354" r:id="rId16"/>
    <p:sldId id="338" r:id="rId17"/>
    <p:sldId id="340" r:id="rId18"/>
    <p:sldId id="343" r:id="rId19"/>
    <p:sldId id="342" r:id="rId20"/>
    <p:sldId id="341" r:id="rId21"/>
    <p:sldId id="344" r:id="rId22"/>
    <p:sldId id="319" r:id="rId23"/>
  </p:sldIdLst>
  <p:sldSz cx="9144000" cy="6858000" type="screen4x3"/>
  <p:notesSz cx="7053263" cy="93091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38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933"/>
        <p:guide pos="22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56414" cy="465455"/>
          </a:xfrm>
          <a:prstGeom prst="rect">
            <a:avLst/>
          </a:prstGeom>
        </p:spPr>
        <p:txBody>
          <a:bodyPr vert="horz" lIns="93490" tIns="46744" rIns="93490" bIns="4674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9" y="1"/>
            <a:ext cx="3056414" cy="465455"/>
          </a:xfrm>
          <a:prstGeom prst="rect">
            <a:avLst/>
          </a:prstGeom>
        </p:spPr>
        <p:txBody>
          <a:bodyPr vert="horz" lIns="93490" tIns="46744" rIns="93490" bIns="46744" rtlCol="0"/>
          <a:lstStyle>
            <a:lvl1pPr algn="r">
              <a:defRPr sz="1200"/>
            </a:lvl1pPr>
          </a:lstStyle>
          <a:p>
            <a:fld id="{901A8A7F-7128-4BB2-BB69-6BC47E36CC79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42031"/>
            <a:ext cx="3056414" cy="465455"/>
          </a:xfrm>
          <a:prstGeom prst="rect">
            <a:avLst/>
          </a:prstGeom>
        </p:spPr>
        <p:txBody>
          <a:bodyPr vert="horz" lIns="93490" tIns="46744" rIns="93490" bIns="4674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9" y="8842031"/>
            <a:ext cx="3056414" cy="465455"/>
          </a:xfrm>
          <a:prstGeom prst="rect">
            <a:avLst/>
          </a:prstGeom>
        </p:spPr>
        <p:txBody>
          <a:bodyPr vert="horz" lIns="93490" tIns="46744" rIns="93490" bIns="46744" rtlCol="0" anchor="b"/>
          <a:lstStyle>
            <a:lvl1pPr algn="r">
              <a:defRPr sz="1200"/>
            </a:lvl1pPr>
          </a:lstStyle>
          <a:p>
            <a:fld id="{74F18C3C-21C8-4020-89A3-A781ACBAC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639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0" tIns="46744" rIns="93490" bIns="46744" rtlCol="0" anchor="ctr"/>
          <a:lstStyle/>
          <a:p>
            <a:endParaRPr lang="es-ES"/>
          </a:p>
        </p:txBody>
      </p:sp>
      <p:sp>
        <p:nvSpPr>
          <p:cNvPr id="8" name="7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6"/>
          </a:xfrm>
          <a:prstGeom prst="rect">
            <a:avLst/>
          </a:prstGeom>
        </p:spPr>
        <p:txBody>
          <a:bodyPr vert="horz" lIns="93490" tIns="46744" rIns="93490" bIns="467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9" y="8842031"/>
            <a:ext cx="3056414" cy="465455"/>
          </a:xfrm>
          <a:prstGeom prst="rect">
            <a:avLst/>
          </a:prstGeom>
        </p:spPr>
        <p:txBody>
          <a:bodyPr vert="horz" lIns="93490" tIns="46744" rIns="93490" bIns="46744" rtlCol="0" anchor="b"/>
          <a:lstStyle>
            <a:lvl1pPr algn="r">
              <a:defRPr sz="1200"/>
            </a:lvl1pPr>
          </a:lstStyle>
          <a:p>
            <a:fld id="{457E22F4-025B-4C08-AF03-B9A0E5B321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17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6C0BE-5310-4C71-B8E1-F838070327B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22F4-025B-4C08-AF03-B9A0E5B32150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74CB-BE99-4959-8574-C248E2837426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491B-01DE-40A2-A86D-6F67F90FD2BA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B1AD-D8EB-4382-AC0B-93CB7B4816EB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0A6D-7A2E-44C4-BB79-3601A7C9387E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2522-972D-4949-B76D-FE08F97EA967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6C19-F86A-455A-AAFA-676E7ECF0C7D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8372-26FC-4277-8813-3647024AFD02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E33D-8C82-42F6-9504-B838B0142B28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8E51-CEF9-4517-8325-BEEAEB247287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B9DA-1457-4281-A2BD-DCD6D7009C1F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35BB-4F85-44CC-A0A0-91F614398A1E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9539-3715-49C5-86FD-F39BAA555A57}" type="datetime1">
              <a:rPr lang="es-BO" smtClean="0"/>
              <a:pPr/>
              <a:t>29/04/2014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328F-78AB-4D80-8160-040A2E36F6B9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Vinculos/Potencialidades%20y%20limitantes.docx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Vinculos/Ordenamiento%20y%20uso.docx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Vinculos/Forestal%20no%20maderable%20Casta&#241;a.docx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hyperlink" Target="../Vinculos/Reglamento%20interno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Vinculos/Distribuci&#243;n%20de%20beneficios.docx" TargetMode="External"/><Relationship Id="rId5" Type="http://schemas.openxmlformats.org/officeDocument/2006/relationships/hyperlink" Target="../Vinculos/Organigrama.docx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V&#237;nculos/Diagn&#243;stico.doc" TargetMode="External"/><Relationship Id="rId7" Type="http://schemas.openxmlformats.org/officeDocument/2006/relationships/hyperlink" Target="V&#237;nculos/Sistemas%20productivos%20sustentables.doc" TargetMode="External"/><Relationship Id="rId2" Type="http://schemas.openxmlformats.org/officeDocument/2006/relationships/hyperlink" Target="V&#237;nculos/Acta%20de%20consulta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&#237;nculos/POGI.doc" TargetMode="External"/><Relationship Id="rId5" Type="http://schemas.openxmlformats.org/officeDocument/2006/relationships/hyperlink" Target="V&#237;nculos/Modelo%20de%20reglamento%20interno%20comunal.doc" TargetMode="External"/><Relationship Id="rId4" Type="http://schemas.openxmlformats.org/officeDocument/2006/relationships/hyperlink" Target="V&#237;nculos/Acta%20de%20consenso.do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Vinculos/Cronograma.docx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Normativas/Gu&#237;a%20PGIBT/GUIA%20PARA%20ELABORAR%20PGIBT%2002-%20AZM-OCTUBRE.doc" TargetMode="External"/><Relationship Id="rId5" Type="http://schemas.openxmlformats.org/officeDocument/2006/relationships/hyperlink" Target="../Normativas/Directriz%20PGIBT/DIR%20TEC%20APROB%20CON%20RES_ABT_250_2013%2012_08_2013.doc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Ficha%20t&#233;cnica/Ficha%20t&#233;cnica%20PGIBT%20vac&#237;o.xls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Vinculos/Consulta%20previa.docx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4652963"/>
            <a:ext cx="925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0050" y="620713"/>
            <a:ext cx="31638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476500" y="319722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BO" sz="2400">
                <a:solidFill>
                  <a:srgbClr val="7A9C00"/>
                </a:solidFill>
                <a:latin typeface="Segoe Print"/>
              </a:rPr>
              <a:t>Gobierno en los Bosques...</a:t>
            </a:r>
            <a:endParaRPr lang="es-BO"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500"/>
            <a:ext cx="4200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4725144"/>
            <a:ext cx="5013680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PLAN DE GESTIÓN INTEGRAL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DE BOSQUES Y TIERRA (PGIBT)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Instrumento de autorregulación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y control social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724400"/>
            <a:ext cx="23844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9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4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96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6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734" y="0"/>
            <a:ext cx="2980266" cy="1676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5857916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</a:rPr>
              <a:t>Evaluación del potencial de los recursos identificados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643050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Se recomienda desarrollar un cuadro de potencialidades y limitantes de los recursos, para después poder tener claro que sistemas productivos se implementarán o fomentarán.</a:t>
            </a:r>
          </a:p>
          <a:p>
            <a:endParaRPr lang="es-ES" dirty="0" smtClean="0"/>
          </a:p>
          <a:p>
            <a:r>
              <a:rPr lang="es-ES" dirty="0" smtClean="0"/>
              <a:t>También será necesario tomar en cuenta un análisis preliminar del producto a desarrollar para justificar la inversión económica. Análisis de la demanda, mercados actuales y futuros, etc.</a:t>
            </a:r>
            <a:endParaRPr lang="es-ES" dirty="0"/>
          </a:p>
        </p:txBody>
      </p:sp>
      <p:sp>
        <p:nvSpPr>
          <p:cNvPr id="18436" name="AutoShape 4" descr="data:image/jpeg;base64,/9j/4AAQSkZJRgABAQAAAQABAAD/2wCEAAkGBxQTEhUUExQVFhQXGBoZGBgYFxgbGhwaGxgYGhgbHBwYHSggGB0lHBcXITEhJSkrLi4uFx8zODMsNygtLisBCgoKDg0OGxAQGywkHyQsLCwsLCwsLCwsLCwsLCwsLCwsLCwsLCwsLCwsLCwsLCwsLCwsLCwsLCwsLCwsNCwrN//AABEIALMBGgMBIgACEQEDEQH/xAAbAAACAwEBAQAAAAAAAAAAAAADBAIFBgEAB//EAD8QAAEDAgQDBQYEBQMDBQAAAAECAxEAIQQSMUEFUWETInGBkQYyobHB8BRC0eEzUmJy8RUjgkNTogckkrLS/8QAGgEAAwEBAQEAAAAAAAAAAAAAAAECAwUEBv/EACcRAAICAQQCAgICAwAAAAAAAAABAhESAwQhMRMUQVEzYSIyI0KR/9oADAMBAAIRAxEAPwDI8QxC2nnChCT/ALzskAf9xWv69aVZ4spwkr7JI0lQBOmgnY869xd9bT70yAp53kZBcVFV2JeKjmKgZkRof2qHDnom7LLHYVKhmGaxTmSDbKI0AF6At5JP+ySiTEyQALW6zzoS8cGymJsRmkaiB9xUSEzmSD3h7tx5AQfpV6SlHol18j+Aw4ROdYbObUpkkG8gnWrBv2j7OBnSszElMW3vrVFjcKW8oXmzESEkKsPOp4fBLcScwUEpGaQkb2B5xaK3XkulwZtR7ZfL446+ezbgA2K/dAB1ib+dWnCMEgBPfzhOgExPjNzO9Z99lplDZEFRIzJUnQb3q5/ElwtpwyAGgQVKPdBi0Cbkb1ppSeX8+X/0iaVcdF9lFRyV4kInMqVa6fIcqRxnFQkQhJUrlsPE10vNGPbPN4m+kPFFey1WJ4i4TYJHPxoKuLKR3ld5M6RflA86z9yBXrSLnLXMpqlw/E3bqULG4TGgop49lBK0+EH9dqpbrTbqxPbyS6LTKa5FZ/H8ZcICkd24je2WTPnSh9oH1Kypi/ICaXtwug9eRf8AEnilOUJkqt0qk/0ZUJSMwWZJOwGgv5xTTWOAWFqSFKFpOo1mNppx7iC1/wANOUczr5DSoluNKSuTDwaifBHB8EbSgBQlVsx5kUB7CsMpJAlUkje5+VGIWAStZ6ybfCslxTiC3FEN2QN+fUmvPPexX9Ebw2j/ANmS4pj0mTm72hCSQLaW/WqIrsBXVNmJqTbBVcC258pNeKepKbtnphpxgqRovYBzK84f6B/9q2ysQCojmBPpWF9kXEJcc2GQSTN+8DtWswz2e6TbSLR5b1CZUixdWDHIKo7jxKiBpG/x16CPOqd17LbcX+fpRMM9CjmJvcj6U/M7oWNlkhsG50jSvSCa424CDA+/rUe0gRyivTDcuNIylopoKsR9zrQSe8AN/sULE4jTr9KC2/35GsQDVT3lujOOgh3MJroF6GHACbTUcKqSrxrWG+vhiloBEor2WguYsZoF41onagEqrZ7uFcMy8ErChIN6GpF9Ki0/BAPSpl4bkV5VvJHpW3TPl3HZGKemf4zsTy7VVFHD84CkKA8TfXW1WHtAjOt0A5lds8T3biHDadxAqlAWiCZEQBI6eleJxZrZdfgltt5XgL3SbETFr760xguIOsgpyoUSbKM2trfY1R4nGFQHfPXNcDwjSm20hyO0dVNyT0HTcmtYOpfxYpcrktv9YWmV5ELJmVZsyrbH+URtQMR7UKCZTllWoGttJy6a0g42jsZaDpMkEkDKROp3nTSot4RoNFS1KBMQAN5/NNxtUy1ZLiyVFP4C4BaXVqU8tZVqCLjQxrpFX/DeIBlBSFBa5tA0G0bwPpVIcMy0kOJWrTwkzsDsRVqxjWAnPudSReeQFZ+drp0X40+yzwzxIHW58frS+NVBKAe8fgOfjQ08TgiB10NibeFTQykSog5jqVanrrSjqp9l4/CJYQQACdDN99P3qD2FC4gkQZEbGP8ANcU5yP7jlU2lHVPpf4VWX0PH7C4ZG030H1qj4gucQEFICQr1G9XqUmxqRwiCSrKJOp3peVJ8j8bfRWqwJylKTAO/n8aNhMA21vKtCbU0rD31OmlvWvN4SJuTNJ6o8Dram9cokb1NT42FcThgNBB1vU1Ija/OspTTLSKHiWHddUoKVDcd0Dc9aVGAhBSgwDc2+Rq/LJVJNunOoLY5ifnRmS4mXxLCUtwReLeW9DwWIS2AhREHfx51psTggUxy+/Kq3HcHC7ibCAJgetVGdkuLF+FJbJhBEkGZNaFSciQIgzeND+tZfhWGLb0KEScoi45z5CtEp7tz7xumAJ8D8gPWrUb5EExSsqgNyJ59PlXsK+JJnpQPaBwSS2JyAC3IjX1tVcjD5kSDlMX313HPSjHko0rWJsbiJ2OlN6pnXlH1rCDiSgtLVosM3qJtVgjjsIM6BWWRuKMBGjWNJqOQTIm1Zlv2i7pgEgWB5ePKjYfi2UglYVNkpG8xB+l6l6YUaRB0FRXN4NUquMpmRYAiRvfcUg/xpUSklVzbKcv3FDgKkXjKilSifKOnOiKxQ0HnWeb4scoygxB1IF5t1NQOMdUtJyEApvA6c/Kniwovk4rrvUyuaoEY4QDe1zpUTxPrTUWaKhbHhTeMeURYPOXBEfxFHzttVtxDjSXWm0LTDeoCcsmOfKKDxgf+5xGRSYCnDfnnVIA3PyrO5FLIUowOZ0ouXwYNIszwtCiffkiU2SDbS2htVS4giO7yPWn3cetENgpiIJE2BtvoaHgkpUSVuAJBg5pkjpGtJNrljO4RDigLlKD+aJ30kaU1+HKUklxI1mRJPgmLW50fDsMWUpchPiAfIzI8KkjibcwhsAz7xTt86hz+kMUw3DA9JCidk+Ua/EVeMcEA7uY2ItG+5M9KVOO7NswMyzHu2Tz39LUviuK4hSRCCmdwDfwotlcLs0kNsgjugkztv4eFLtLCiYEjcqHy3IrNYLCqdX3lkKF5IVPhrFaNaciYmSQdeVR8ju+iOIbCbx6RUsATHIzp99JqSnSGxoDBmRa+kHfSgtYpJHMDeOvhWyQFgm5EWE3/AGp4gRb0qsafEAC2/wBTXHceY7ok9Qf8VjLs0TLNbQy9aCpBFKfjF2sI3G9+VK/6wQSIki1SkxNofMZu9N7fW1G7RI7sydYqmdxry7gW6fvQkY9ySMpnkQY33p4izRerMxS8d7UwdOVVDfEH9CiwN4H3NNDFrNpGb5UYseaH1C3Wl4FoIM3MxyuetCQ8rLBN+lvveh9qoxMRyiihWhXjyg3kVN+8B/8AGxpLguMOYFNswUB4wAn0E1P2olaG9u8Rfw+VI8NZLa0lQsJIvraCfC4r0waxIfY0vEZMREyMsHqN/hNeedLQWgHkpJ+/KlG8GonPcxJjfwpjGtGBuRIPO4tP3tVWBUvPDMFReSfCZioYhV1RpIt4UR9gi59Kkzg864E33p2AmhUT1riTBo2Iw+VRT1oWWmAZrMqTc2ptjMhpV8s9fLSh4F3Kk6Xt1obrpKQJOpP6UnyItuDBCfeEkak3126UHi/tApeZCAEt6WFyPHb96rsPiSkEeMeJt8B865hMOVAwkm3gNDRQxWuhXU09xPBBBsrWDpzHzoAQ3/X6j9KQi04yQcU+ZSkh10Xsf4irikwoEESJOkmT8diK1XHuHNKcczWPauGbyBnV+pqnxeBw6UGCSr+kgmoCilcbVrr1pjC4IqAUCk9JuOpojoS2J7xnSVC3oKW7MqgkgJPUaedMR3EAlWUQY/lkifmacw6XFINvOL+JqeELSE5hmzRfe87EdKOjiQCgAbE96BBvAqbAUddKO6AO0tcKm1vh0NMYTiT6yE25TlHzoKVgXlJk3vcXvrrVoxjUhCQImTMDY7m1tqmXQFm3g1JuZI5gAfO9eCAd75gdbxB58jSpxCFgku93eCRHSN6Cz2QJKVLFjqIAA1IJF5rBWOxl9ogGVgJBzEEb9KK20m/dMkCdSfEj40tiX7pSkiDr9npTiWZtmUPAdOZmtVJ/I+w6WQbqy5QItIJixtyMVNzFoAgze0a0h2qRIQ2snmZv60upTgMqT1uU+dId0WKn0Tc2iwGg89qrTiAVA5b7+9rtGwoRfN9L+JoYcnUx4ggx50IlyZcKxeneSDuYvQFOJJEKPU/saRyEiZ05z8t6hlveT5wKMRZlqShKTNkmbAbeVVBKAowVBM/cQZNQxGIkxraBc86m20ozAA8apKgcmw+HXniVaeUn08KOXCFAWvf7veq9OHVmy26m8DrTWFwqcpKzNtR5UYgmzr4zG5ETHhcXteb043hApKE5bjed96WwCUFUdDyO4qxZSQDkExBgmI8OlD44KQqzhiVlMEDntTWK4QMoIAOh8hTqsOC2FpWQoKiBeR4+vpS7mY2VIB0gmnZaK1zgZWRAEeOw0uBrR2MCEgpFzedIvpY07lMEJg5RadZ20pRhgpMkzvYcpET9KrloVIzmN4asrMJFvIc/WvYDga3DJEJG+/WK1OFxCyQVoTl8L/KicSxmZJSnunbp+lPJjxRS/wCgJAgJm+5v8NKQ4nwoAAoHS3zq5wriwYM/E7mZ2o2NRMAqAnUDWjkXBivw5CoImmWnTkWnMQDaBa36eFaHE4BvYHvWMT5WGlRTwhrKSSTlPr0nz+FVZLRlH3CpVzIHPpTzeAkAztT3F+HyoZE7XgAD/NK5+YFUnYPgtfaAy+7nUYLiwLxotQqiSpAkgK106incc4pWLegAQ87AAt/FXSnZmSJIN+oMajxrOiORN9wkR1+/jR8HjQgaAzsQD/ihvsZYkT5/A8qg3hyRIHd5yPSh9DLRnGBX/TQETeBpNV+NXKj3QkT+URNTLKriwJNh9R060ZzACDKiInXTrSSSAWYIESAq8/fOnW8YrNKU91R2G3L9qRfyhQCTIi5p7hj6UiVEG+h1H9RnxpMBjF4HMZSkjU9J8PDyqTTcSFSbAC3nHTerFnFBUEqCURsbmpnGNpAhJXOhAHzrLyV8AJP4mEdxBHMx8qiniL0C0iOXKrVxKNctzoKC4wgQVR5Ak/CmtSwpiDmMeOp1MfX0qzwnCsU6lUIKk3CVSjadJI8KikJVMEE9RHlfWtGzgnlYRlLVlBZJIVlgSrre8VOpNpcDxMhimnUrykEFOyrGd/EUN9t0qM5AJ1ty0ra8WwXbLabnM4lMLX4c/v51X8T4I2lhxaHSotglRg+gjepWrwr7FiZv8CuMxBCTICjMGNRO9AUiwEwJ3HwtV1iu0OGwkLzIfWUpQoWRmOUKnfc+fWn3OEsNKLRecDoSVR2ZCFGLRYjXkavyJcMMSi7FCUnu5jzPOKI2kBRUVbDu3sdqewnAZSHsQ52aCe6IzFXlt6HnQeKcLOHfAzFdpmIjWNdxVLUi3SHyJ4qUyhSch3BBBjb1qtU4UyM1p8TyrU8e4Y4vGNt5i4VpT3lQIiZEDYQTXXvZJtSXFNulSmwc0oIQSLkZtNiN6S1Y0v2Syn4dAVaD3STy2576VeIQqJUmUQNOvKKpeFZVmISLGMwnkdN60fDllKO8oFIBBIUIAE2AB7oFb1ZcehBpaEAIF7X5X3T50z2wAAgnw++tEdZRCoAMkxN7RIOnOkv9QQ2CVpsIvoSbSQOXnSoZ3tlWUlIyn806iLzGlTaxXvJVA2nn4VBjHsOghtZB1gjw20i1dfd0MjUBRjS0idgYPnRiFnHHoSEnQgiDEzz2I+VRHDMwluc+4JE9CAfe8qi/gw5tBF5BsRrr1H1phxEFJSopULpcQLyNddKKodgRhylMLEEEkdRN463pbFYYLuN40knS3yqWNfsSpayQeU3N99OtNYHHhBCoH/LTTf8AWiuQIC5uZ0tpUXMGkJIGbMo6kyBF6ccIX3gEyozbSeUxp0r2Ka7ozD3uXMC/xpNAU77a0kJsc4m430iRVQttUnuj0NaVLeZQShQMi0CCNQQTPSl/w7g/P/400FimM4WRiXVdmq7jhuQB76v80o1hlapSga3Uobgiwmeta3i7SFvLBmM6xCUkz3jvSTvC0EWZX0UEpSZ81aVnkTgZR1hKc0nNpJGgN4pVOHJbKxlyogG4kk8gddfhV7xFtxshTg/21WIJHI7Jt51U8KIhacrRJNlLIEeFr6Vd8BQjh9Rudqa7QnMkgJHMySZsNdd6g/hCkqJIPVOnnAtT3CuHqciUyJBBKom14+FFoVFR2eU3k2kRv+1XHD2e0RmsnLA9ec1YcU4QVZZyhIgAAkW6nU86WxPCHGlAJ7ySZgHUi4OlTKVoHFh2+FFJHug5hG9vOnmcEhJErty29T1vVU2y8HMhMrIJuZsIP/HetMzgEggmRbSbfHresW2vkcUS7dJAgTsCJ1nSksfiwkGFISRsQDafv1q0QyEkkCJ1ufheg/6e1M9mkmTc/WmqNaYmziQU2WkkbWBv5VHjHHowraUOBLyVKzpvtoDoLyKcTgUCJQEmNhIry2EalIIHOIn0pOm+WTQp7Oe0AQ6PxBCc6cuYaDTWPCrJYabw+IaOIbWpSCRAMW0B1uaW7BKgDkRYzcD5UTs0zon0qZQTdoWLFMVi2VYbBoUcoAIVYygGLxF9tKu145pLKg4+h5MdwJEqm8XBP0qseYBTYA9CmaD2cKkpAHgOWpEUPTX2FFj2jTzLSS6ltTQghQJsANINzbxpL2qUVrDjEOJypzQkmIJHl4VJsX0BGs09gsd2ZNgUqHeB+lLHHlDcTvE8aWsVh3SJbLcKgd4TuN7Tp1oPFCHcxcxcswYabag9Abkq8/hXuJ43tFJ7oAAgA7D66UmqNYpQgqTDEoODJDS860lNj70jSN+k1o8JjWspyu5pMhLaZCOZJjrzoDxmBYyDY3nTbWZqy4bwKU9opTbDZtJTBUd7W9d692nbQlESwjTZKYOYne8E8ra0XENBCSFxfMBmJTvoZF/Ci8UwCW4CFpczCZBUkiND3SYNJttlU5l2JNnJKvXe9Vi0wFOHgOqLXZobdiUK7QJCgORJgHSxp7EYkMqCVjUgSoSJMGDbWRVXxNtpJ77aYIs4k3TaQTl186ssF7PpxC2c57meDCkgqSE5gSAcyLxrQlYJDrCEOd5o5Y1zIUQqDfLBGUiqx9hRWTfJ/aZkn4edexmHUh1aUKUgNuOBIzlQUASEiDobTpBNHexxShCj2gk6ZRM7iJg89vGihHce0QBCm1dEqTfy8JtXWW8MtETlduCnLMX2A8qRaSgzkzTlKsuhjewJvXW31NwpKc2UBYP5p/tVc2NAAsRiFMkDLaYvqJOsHUSaaexCyJSlRSLEDbn50Xh/E0vpSrK2cpglYE8xeLHppfWrNDhWUyhJSn+RZE2MzAFv1pYgULa1lOayTPUgjbwNInFq/wC4ryTbyq/xDbJlJaO6oBIN72vMDnSI4S3yV6z8d6QGixylqcJQgEFSjJtqbUolp8+8UJHQEn4n6VrFIBEgZj6V5DVz3dged69HqwPN7Mz5xx/gT7ohsFRn8y0xHhtehezXsq82pReQBplhcnf+Xy1r6cP7RrfmK8cuxTHkZqvXjVci88rsxGN4Mtw5e9kAk96SozYRsBrflVVjOF4xQVLQt7qkrAM7Ewf3r6cnKRoPvSorULRlnQiB8KXqwD2JHytjh/EEKTKQqDmEkciNdTrV1g28UbutItMXvqOtbVxKSr6fS2hrnduQkz6fOk9rAPPIyiMOrPnIAImI5X1INd/FJ1uf+P7Vpm3UxOUb/d6XcychBg2ip9OP2xrcSRnDjwCO4qDvB+VMOYmNRy0Bq5cwqIgJgjbnTCsMkwkon6U/UX2yvZkZtTwOoPoagp5JA7pt/Sa0a2B/IfrUU4VI/wCmT4EeVHqL7D2GZ5ZFhe+ljeolQB3B8K05w1h3bjnr8K52cgdz1Bo9SP7F7LMr22YwMw8jrXSD/KT/AMTWk/DkRCbk8qIloaEDbnN9RR6kf2L2GZRKTcQocxlNEYYK9AfStOcNJJCdaAcOqbII5X/bpR6kfth7DKE8OWIJSo/C1cGBcH5PDTXzrS9kq4IOU7zXnGjEZTM7ExH+KfqQ+2HsMxWMWWSC6heRUp7t505aVoF49KGUMv4cr7MDKFEpIAGpta1Q9pGCA3lVkVJjulUxBiKhgfatakjtENrcTbQ5p5xpfW1JRWm2kejSnatjWHwLK/wuIQgtAugZFKsfeCYv3hIB603wnE5sc8iEynNprqkX9azXF+LvKcQXXEtlBzoTHd6SLmfEmrBj2tAUVhpnOZzKSIUrSL66jflRlE1tFtwhlKMOl1JaBcOZS1ie7eydL25+tKL4ihzHs9mmEd4FWWMysqriNo51muE+07jSVNpSlbadELTJT/bEGJm16dPtMta2nIQnIe6kCEXses+dGaBtFjhcYpocSxCwhZaeUG0wLXMFRiTqPSvY/ibruBZxCUJadWuCkpJSYzQY1A7sztNK4LiziXHCMqi7JUgp7p63Ot6W4nxB/E5c6Clse6G/y2EyJk6R9KWSoTkmK8BxilPFbuXOVhFtCRYRHjQ/xGRwt5coJlJCrTJHpbSpcJZS0MPmRKiVOlUmfeWU25QmjF5K2S4j/b0OVWUkE6j+ofG9ZszXRTBS2nClKSlC5zBLalTF5EXmNxVlwfGh4ZAtGYaAylXgZsag4t1UFLjqFagpyQDBB0FrHSqD8HkUpSgqVfw17Em4ValaBmqki+VQSRMk6eWu1GzHko9ZH6VnXceUfxFZlkCw5RsLCK6j2jcAA7I6df1pPkZ9oRhwBA+JoCGEpVaB963p9TdDLA610jmAgzvOooAwqUgCd5vTZwyTsa6WByoHYqlIsAIFSU0N40vahDFtEwkKV4aetOHDjkaAfAmtCAAB8JmuNtAAR8R+9qaLCeVcVhhy+NAWJKCYJN+Vo8daitlE5oGm3wp04VJ1FROETypgJ5wIMXn59a8oA3gCOXjTv4VN7eNc/DJ5UCFC4uLZfMz511CzzAHhrTYw6eQrvYAbUBYopywufEVFTvImnCwnlXOwG4oAUS5a/wClBOJ72XvE+BiPGiPYphKigqAUNdbUZthCu8DINFopqlYJTsbiolyT70aUyrCI5Cvfhk8hQSKqXGm/U1AuRrP340XiCsiCpKc5kWojbiCE7FQkJIuOnKgZm/ah8w0RIIJ36dKyykpz5hZR7yiJvzmPKtd7coKW2igicx2B/LWLS4qQtabnlYeQOlc3cyam6Ojt4pwR3FPoJuFrtJjSeZncHnRm0IIKuzKQbxJPwtXWkJJkKAJ1BGsnlrXVuZTEztEfQ1gps3wQNXC1/wAQJyTcAi5j5WoGIVlIymUq2y3nXWrDEYkEBQiwUB3r3EaHSoYbCpWgE7C06WHwp5sWEQGCxSyZGx3+lWC+ILKsygU3klJuRvJv60hw9IVmIMdPsXo7rpSNR4wb+VLySHhELi8cqTBkER3gmYO2YbUiviCLygEGyiAIty3pbFqB8BrGmvImlG4/KPP7tTzkLBFieIN5QMirXEKMz40JzEJXACLi5Ji5PwB1pUp51FSkzFx4UZMMUMpxTZMFASZiVC58VU1+DHP5UJLgy9ORjbwogfHSjNjwR9rmvUFKifs1LNtXWONRKg4lrNF9DMeRqajXDPOgKEwwYjKEiRp038afkUIJ5VFbkcqY6CzUSrnQjiBt9KgHutqQsQ+Ya14rpdDnURXVrO2lMMQ+eokigdrpNvCoFw8lH0FA8RgqArucdaVS8eVTDh/zQGIcqFAfQFACSLg+leQpUn4V1ajRYUKu4QZkmEWvdIk04nQb0NCweXnUVL+xpRY+w6iK4ctAdXa/w/zXBfYR1oCieIbzJgWncCht4dKQN4qK0gHWK72g0mbeVAUUXt5igllEg3UYjnFZNuFpzLAjQA8+nKtV7WxkazAe8eu1ZnI3nv7sGI6Wk1zdz/dnQ2/4zQP+zmG/28zpbWpIIFspJ/e2tVPF+CLaXAgGLEDunrG1afinA2cUWUrdKSltJ7NJSCpO0zePCuuJz4ltooKW0JIE6qAA+Fh8a8yZ6GfM+IvGySkBQkEgm/rTYcHZ5RqoRrBA51tsWpOJbxLa20ANpKm1JTBSUhUSecjbak+1OCaYbZSjtHE53VqTMgj3Rfr5R1oyGZrh7WVHdg8oNrbzHOoLbxEXyqJOsXHpWv4U22pT2IUhI7NOYNpskEgmY8j60bFYnt8HnUlObtAnuiIGtvl50sh0YF1pZOgHOCZ+VcdT2diTpab19PYxpUlP4VTfdF2lCCecGvn2PcGdUohV824mmpAJds2SJNyNKGvD5j3TtvWi9kG2Xku4ZaUw6JSv82YDY7RqPA86eXgRgsH2S4L7yoJ3CU8uWgjqunkIx2IwhSnOVCxi1jPhXErXFNYrCqWQSoIQNyedqsk4JuP43xTQmJn09P8AV8zeu9imZ08TTCom/laqnjPGkMrQiApRIzf0pP1rtJN9HFckuy0KBrANABTv85oqmjrmPhUUD/M0hnFSelBcZBIlWaNBpRw6EicwjmSPnUe2Qo+8nyoCzkJ1jppUCSkab6WoqCD+aRXlpHORQOxQuEkWV60VKN+9brS+RAO48zTCCNsxnnTAGt4TGVXjaolJM5V+VeIibDzv8qkhevdT8aAJNoVFzf6VJSVbE+FqinEi8gCuoeSfDnSA4UKNp+/KiJSANT61xK0+dceJiw+VAHMqT/k1CU6ZZHl+tTSmRcfEUEmPy/8Al+1AEVPIAiCOn2a8HBsdtABUw8Cbpn410ufypNug/WqAGlQv01mK6EgRafvwoJaV73zUYHoaiUuXsPj85oAz/t45DbOS0rM72y1k2WyQIMJG+pJ1j9q1Pt00VNtZoSM6pgT+XrTeNwXZ8IGRICkoS5fmSCqfI/CuXun/AJDo7b+hncdxJThQ4sAKbSEJIkWGp118Keb47iHFI7yZa7wVl7xm0K6fOrLivD8nCQlYlbaUOnnJV3vgpQ8BVRwjHOJwQXkbLKncu+fPcTyI22Neezcf4/xpZYKQG05z3sgIJ3Pxio8M9oFBCUKQhzL7pWJI5ffSi8T9kHFrsttE+7JPeVEwBSXA+BuLzEhKQg5VE2AIN6fAnZYs8RcDinO6SsQpJFiNhFCxvGlKbU32KEosbA2IMzbw/wA0+eELSUiUqCjYzaK69wJcKPcEXygm4GvhUOilaEU+0agMyWmg5EZwL1n3MOpxSlCVKEkkCfEmK0eH9ni6gKsgHQkxPLyo/s3w5TLr4Xr2ZGv3tFBVmZ9lMIXsS2LjKrMYOybn1MDzNc9oeNF3FOQJSk5EzpCdx4mT5il+F8EdfJdZWlppEpLillIzHUCPe1g7UR32YfQ82z3CpwEpWDYxqZI0FXwTYi5iTlABlUiI2g3Mb+dF7NO4VO9h/wDurlXst2QWsPtKUmJSlXeAm/n5VXlxPN09ZTStDPqHEMaltpS4V3dNpOgHrWNdYeW244ppRzwvtCdEjkOX6CtdxDAh4ZVGUggwLUdSQRlMZSIiNq+ghNROBOGTM5iMUpwYdsLUEujvGRNhcW8/Wg4zCJafKGSqzKisSbnKr9qe4kxhmkIbWVgAkpUJJBmTf6dKV4CykvqWgKLeXLmVcqJ1rSMlVmck26+QDrcYEGLGL/8AO9FU0XnUMmUoSgKgfmMDlVg57NNGQC4BsMwgeAimcbwZDhSe8lSQAFAwY5HnU5xKwkVPA8OoKeSk2SuIv161ettGIUZpbBcLSyoqbKrgAzJ03vvTaxNoV8qy1JJu0awTUeSQQAYv01IqTiuo8JihIY3lXhmrziQnvGfQVJRBaByV6/qanhxbQ+dKDHIMEAny/aj/AIqdEKPXSigDlv8AxXlNzypJyZH+2o7iVVJiQbpgf3UUAZTXl1sK62UptInqZqSkg6/OoFhMzkvzgUgDEA6EUJUjQeprjQH8tTWU7inQAVZtykA8v3rzmJSNTfoCflXUrCtB55bVEJmfrQBAY4Ra3iD+lG7eRII+/GuOIED5WFcUsDbzkUwsy3tm32n4ZtSgEreCTFoBgE/Gn08RQriLuFUUlpTCUZTpIlSh4lKyI6VVf+oSUKaajULPX8tYVvCFZG5OnL41zN0r1Do7f8Z9G4XxIYrGY1oqBbW3kb5QiUmOclZM9KDhWWzw9tAIEPG3UFVZxvh4bBM96PQaG40qTCEiZ5d2xO4Een3evMeg1vEcaTxTDt3hInoMyVgeenoKt8G4ghxvuFQcUcpOt5B62r57gHEl4q0NuZuB85rTstoEFwZRNiQCNtFbUmhF7lX2iCtSZBslJ260jxTFKSpYBsbW66ilEvArJQZSmxIM+U9KVx2InUaEa8yKALvEMqcWy42tPZpAkEiBGtj0iuoVlxLxKhBbKhe0W/Q1mG30aAC5mDz0qn9o8eQkNpOsg9E0kgNP7MvodwaENBlx1tSiUOHKAoqUc8QZsqgYzCYk4lpS8Q121ylIMJRF4030rC4fCzpbwpxbeQXNpsIv99arEaZveO4UKYU4+G0YgQEKQZzEkflGtZD8COZoDYJvcmYvt4cqe7VAt2g9BSoLPqixUGzau16u6cQk0J1oQNwK9XqhN2XSCdiNYvXlDWvV6r+GS+0RUmoqsRFer1HwCF8UIIiuOe7Ner1AwGDSCCSJNOBIEwK9XqAJNiaE40CbivV6gAS6Kg28q9XqQHErNcU2CTIr1epiBMtCvHDpnT4mvV6gZzIOVResk16vUCM17Y3ab/uPyrH4cwpMWvXa9XN3P5GdLb/jGnX1ZTfeoBZzpvv+ler1eVHpHsIgB0pju5zbzpx2ywkE5QdJMa8q7XqH2JD2NPZgFHdJUAY3HUaGp4loaxf969XqQFbxJIS0tQsoQJ3vrWSmVyd69Xqa7D4HWtaElR7YDYCR4wa9XqoSC4p0lYTJiJ+FUZxCufyr1ep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8" name="Picture 6" descr="https://encrypted-tbn1.gstatic.com/images?q=tbn:ANd9GcRo14IFyfi_WkYIC1HI11dBs29KCfqVhKfwEMi4pE9E4lKqb97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4"/>
            <a:ext cx="2340000" cy="1701817"/>
          </a:xfrm>
          <a:prstGeom prst="rect">
            <a:avLst/>
          </a:prstGeom>
          <a:noFill/>
        </p:spPr>
      </p:pic>
      <p:pic>
        <p:nvPicPr>
          <p:cNvPr id="18440" name="Picture 8" descr="https://encrypted-tbn0.gstatic.com/images?q=tbn:ANd9GcSiSI5Wyjea3y3wlVNYwbYL2mrb8XFnhEzUrNB0GCPD_tr2hf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143511"/>
            <a:ext cx="2304000" cy="1714489"/>
          </a:xfrm>
          <a:prstGeom prst="rect">
            <a:avLst/>
          </a:prstGeom>
          <a:noFill/>
        </p:spPr>
      </p:pic>
      <p:pic>
        <p:nvPicPr>
          <p:cNvPr id="18442" name="Picture 10" descr="https://encrypted-tbn2.gstatic.com/images?q=tbn:ANd9GcQsmm4IR1Fnfi16KwtnHpIrPFQU4AxE2jLXbtT5xgmD6LNvHZp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143512"/>
            <a:ext cx="2340000" cy="1714488"/>
          </a:xfrm>
          <a:prstGeom prst="rect">
            <a:avLst/>
          </a:prstGeom>
          <a:noFill/>
        </p:spPr>
      </p:pic>
      <p:pic>
        <p:nvPicPr>
          <p:cNvPr id="17410" name="Picture 2" descr="https://encrypted-tbn3.gstatic.com/images?q=tbn:ANd9GcQbh9qz5LXfZYhNPaOw-I5phXRTnCMmLPi6hF892STkKVzSu7vy1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00" y="5143509"/>
            <a:ext cx="2340000" cy="1714491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Tug_r_JQERIIu_ZTTiHcREeBDz6_YBw-6QUQLLeAO5GJJscLqz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429000"/>
            <a:ext cx="2285984" cy="1733551"/>
          </a:xfrm>
          <a:prstGeom prst="rect">
            <a:avLst/>
          </a:prstGeom>
          <a:noFill/>
        </p:spPr>
      </p:pic>
      <p:pic>
        <p:nvPicPr>
          <p:cNvPr id="17414" name="Picture 6" descr="https://encrypted-tbn2.gstatic.com/images?q=tbn:ANd9GcQO6Hs2u-NXIh5-WwNjy0Q29yW9qlS03ygorExOAYSUL4QZ1nw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1714488"/>
            <a:ext cx="2285984" cy="170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92114" y="261200"/>
            <a:ext cx="65952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/>
              <a:t>Evaluación de potencialidades</a:t>
            </a:r>
          </a:p>
          <a:p>
            <a:r>
              <a:rPr lang="es-ES" sz="4000" b="1" dirty="0"/>
              <a:t>y limitantes de los recursos</a:t>
            </a:r>
            <a:endParaRPr lang="es-BO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971600" y="1772816"/>
            <a:ext cx="72144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/>
              <a:t>Incluir información de los recursos existentes, actividades y/o productos importantes desde el punto de vista comercial, potencialmente aprovechables y/o manejables, incluyendo sus diferentes limitaciones y dificultades.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4331164" y="4653136"/>
            <a:ext cx="2041036" cy="100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5" action="ppaction://hlinkfile"/>
              </a:rPr>
              <a:t>Potencialidades y limitantes</a:t>
            </a:r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11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5683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-214338"/>
            <a:ext cx="2980266" cy="1676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528638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bg2">
                    <a:lumMod val="10000"/>
                  </a:schemeClr>
                </a:solidFill>
              </a:rPr>
              <a:t>PROPUESTA DE ORDENAMIENTO Y USO</a:t>
            </a:r>
            <a:endParaRPr lang="es-E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86050" y="2428868"/>
            <a:ext cx="35718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/>
              <a:t>Protección de servidumbres ecológicas, culturales y bosques con atributos de alto valor de conservación en las que no se permite ningún aprovechamiento.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14612" y="5143512"/>
            <a:ext cx="3357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/>
              <a:t>Protección de funciones ambientales comunitarias (agua, suelo</a:t>
            </a:r>
          </a:p>
          <a:p>
            <a:pPr algn="just"/>
            <a:r>
              <a:rPr lang="es-ES" sz="2200" dirty="0" smtClean="0"/>
              <a:t>bosque).</a:t>
            </a:r>
          </a:p>
        </p:txBody>
      </p:sp>
      <p:sp>
        <p:nvSpPr>
          <p:cNvPr id="16386" name="AutoShape 2" descr="data:image/jpeg;base64,/9j/4AAQSkZJRgABAQAAAQABAAD/2wCEAAkGBxMTEhQUExIWFRQXGBwaGRcXGCEZHBobHiEcHR8dHx4cKCgiGB4lGxkYLTIiJSktLi4xGyE/ODMsNygtMCsBCgoKDg0OGxAQGzckICI4NzAyLy0wNywwLC8sMi80NywsLCw3LCwsLCwsLCwsLCwsLywsLCwsLCwsLCwsLCwsLP/AABEIAMkA+wMBIgACEQEDEQH/xAAcAAACAwEBAQEAAAAAAAAAAAAABQQGBwMCAQj/xABFEAACAQMCAwMHCwMDAwMFAQABAgMABBESIQUGMRMiQRQ0UVNhcXIHFiMygZGSobPB0TNCUhVisYKy0iRD8GOTouHxF//EABoBAQADAQEBAAAAAAAAAAAAAAABAgMEBQb/xAAyEQACAQEEBwgCAQUAAAAAAAAAAQIDBBESURQhMTJScbEFExUzQZGh8CKBYULB0eHx/9oADAMBAAIRAxEAPwDTeAcFgkt43eIMzAkkk5JyfbU/5u2vqV/P+aOV/NYfh/c01rOEI4VqOy0Wiqqs0pva/V5ir5u2vqV/P+aPm7a+pX8/5prRVsEcjLSa3G/dir5u2vqV/P8Amj5u2vqV/P8AmmtFMEchpNbjfuxV83bX1K/n/NHzdtfUr+f81243xeO1j7STO7KiKoy8jscKiDxZifd4kgAmoN5x9rdVkuoOyhLKpkEgfs9WwMo20DUQMqWAJGSBkhgjkNJrcb92SPm7a+pX8/5o+btr6lfz/mmtFMEchpNbjfuxV83bX1K/n/NHzdtfUr+f8155e4y1ybgNCYjBMYSCwYnCRvnbYf1MYyenXfAb0wRyGk1uN+7FXzdtfUr+f80fN219Sv5/zTWimCOQ0mtxv3Yq+btr6lfz/mj5u2vqV/P+aa0UwRyGk1uN+7FXzdtfUr+f80fN219Sv5/zTWovDZ5HjDSxdi5LZTUHwAxAOpdjlQD7M48KYI5DSa3G/dkT5u2vqV/P+aPm7a+pX8/5prRTBHIaTW437sVfN219Sv5/zR83bX1K/n/NTGvUEqw5+kZGkA/2qUUk+jd1x6d/RUmmCOQ0mtxv3Yq+btr6lfz/AJo+btr6lfz/AJprRTBHIaTW437sVfN219Sv5/zR83bX1K/n/NNaKYI5DSa3G/dir5u2vqV/P+aPm7a+pX8/5prRTBHIaTW437sVfN219Sv5/wA0fN219Sv5/wA01opgjkNJrcb92Vnj/BoI4S8cYVw8WCCcj6RB6fRVmpRzV5s3xxfqJTeoikpO77tL1ZynRi5O/W9vKIq5X81h+H9zTWlXK/msPw/uaa1MN1FLT50+b6hRRRVjAKKKKAqPPo0Pw+4b+hBdBpT4IrI6CRvQqswyfDOfA11+Uu4X/Tp4wNUk69jCg3MkkmyhR4nx9gUnwq0MoIIIyD1BpfY8CtYWDRW0MbAFQyRqpCnqAQNgcDYUBWeJcLBv+HRyPIdVtOJAJHCuYxbgZAOwyzZxjOd8jai14ZF/qHkbgm2gtUeCF3Z1YtI4kc6yTIUxGBqJ06hjGatU/CLd5Vme3iaZPqyNGpdcdMMRkfYa9X/DIZtPbQxy6SSutA2knY4yNsjagM5nnaGy4wbaVlxfhTKGZzGjLarIwIOruIX6EFQvUadrDwvl54riNmuoAjxyIYbeF4e2BCnWSZnJdNvpANXfO+4qy23C4I2dkhjRn2cqgBYAYAYgd4YAG9c7LgttEGEVvFGGGlgkaqCu/dIA3Xc7dNzQFBi4ah4Peyku0kXlzRM0jkxmOSfQUJOVYFR3up8SRTniNz201pDoNxK1q0phkfs7cg9mvaSHSxZgThVCtjUTgbGrDHy9aLG0S2kAiY5aMRIEY+krjBPvr7JwC0ZY0NrAUiz2amJcJnqFGMKD4460BT+Et2ljxZC3cimmVBFMxWMLDG+hHGltIkZttgNxjG1c5OGosPBnVpA80kUckglcO6NbysVLA5C6lUgDGMbYq6y8BtWLlraFjIAr5jU61GAA2R3gAq9fQPRXiTlyzZUU2duVj/pqYUITx7ox3d/RQCbg1kiX99bpqWEwW7aFdgAzm4VmXB7jMFXJXBOB41VrSWY2PDIVlEcc13OkkkmpwcPOY43w6Mwd1UY1jJwDkEg6MOB2vaPL5ND2jgh37JdTg7EM2MsCOuaIeB2qRNCttCsLfWiWJQje9QMH7RQFWk4I0MHEEe6jYGDWILdXtxCQr4dQJXZA+noCFJQ7ZLZi3Fisdlw24Uv2/aWQ7XW2orI0aOp3wUZWbuY0+yrqODW/ZtD5PF2THLR9muljtuVxhjsOvornLy9aMiRtaQNHGcohiQqh9KqRhfsoCv3PDoTxoM0a5NkzEnqSsqAH7BUbhsEdwnEZbxiJI7idNTMVNvFGPozGduy+j0vqXBbVnPTFuuuE28hQyQROYxhCyK2kHGQuR3RsNh6B6K83fBbaV+0kt4nfbvPGrHunK7kZ2O49BoCLybdTS2FrJPntnhRnyMEkqNyPAnrj205oooAooooAooooAooooBRzV5s3xxfqJTelHNXmzfHF+olN6qt5/czeXkR5y6RFXK/msPw/uaa0q5X81h+H9zTWkN1C0+dPm+oUUUVYwCiiigKpzVc3kUd7cpKI4oLctEhRW7R0VnZyeoU5VdOx7hO2cmVwqS5VllmmV7Z7cOxYLH2UgwScjGpWVm6/V7Mf5V659BPDrtFR3eSCRFVEZ2LMpAGFBPXx6CoHMPD5Lvg7wwqwkaFAEcGJmK6S0ZD4KawpXJx9b0b0A7suP28raUkOdJcakZNaDGXQuAJEGpe8uRuN96jR83WTFAtyhLuYxjJ7+SME4wuSrAE4BIOM0t4TZWrzRSrBemSPUwNw9yRCSrK2BOxVmIJXuauuemDXvkAkR3eqOWMm8uJO/E8ZZZJGZGGtRqyuOmSNs4oCfHzfYsVC3KEtJ2Qxk9/OACcYXLAgE4BIIGTUGXmiOGzu7ryg3SRvJp0Rnu4GRF3BuF8ZDtvuRivnIBIW81RSxlryeQdpE8epHclWGsDVlQOm42zik6W8k3D+MRJDMJJZLlo1eJ4y4de7p1gas48KAuP+uQiISu+hche8rKS5xhVVgGYkkYABz4UW/Hrd0dxJpEeO0Dq0bJnca0cBkyOmQM1XuMO0j8PukjnaG2lcyp2Lh8PCyBxGyh30Mw2VSe8cA4Ne4NT3896I5lt1tFh70ThpX1s+VjI7QhAcA6d+0OMgZoBpDzdZPpC3KHXGZFO+NIwSckYBAZTpO+42r7wzi8aWlvJLdCcuoCyrHpadsE5SJASSQCdKg7A1D5DbsuF2weORGihVXQxOHDADVhNOpt/EA5qtcIaZLPhKGCaLQjRyzC1Z5oHCAAIjIxUPlgZNDL3ceNAXy24ilxG/YS6WXunUhDxtgHDRuAynBBwwGxFROSL+S4sLWaVtUkkSszYAySN9hgD7KS8uSNDd3zSpdFZFheOR4WYyKqFSfolwpyPqEK3Tu0x+ThWXhtqjpJG8cSo6yI0bBgBnZwCR7RtQDO/45BC2h3OvGoqiNIVU5wzBASi7HvNgbHfapttOsiK6MHRgGVlOQwO4II2II8aqtlIbO7v2limYTuksckULy6lWNIzGezVtLKyHAbGQwxnvYncicOkgskSVdDl5X7PIPZiSR3VMjbKqwBxtnONqAsFFQv8AUP8A1HYdlL/S7TtdH0X1tOjX6zx0+jevFrxXWs7djOvYu6YaPBk0gHVEM99TnAPiQaAYUVH4fddrFHJoePWobRIul1yM6WX+1h4ipFAFFFFAFFFFAFFFFAKOavNm+OL9RKb0o5q82b44v1EpvVVvP7mby8iPOXSIq5X81h+H9zTWlXK/msPw/uaa0huoWnzp831CiiirGAUUUUAUUVwv7pYo3kb6qKWOOuAM7e2gO9GaoPG71oWWMwrcXTp2jmU5jXOe4qk91RpwMD0E5JJqRyZeQXitrsoI2XfuoCCDnI3UEMDkEY/gRejPvI4sN+su1FZLzRzzaW9y0MfDkmWNsSSKyxkNgsQgx9IwXfANXvgCwXMEc8Lz6JFDLmeUn3EFjg1JoneP6KrXFOJW9uwR72SNjju5DnfpnUrYz7cUylM0YGZ4sZx9ImCfZkMBn7KAZ0UrTiMoGpoQ6/5QOJNvThtJ+xdRqdZ3SSqHQ5U5HQggg4IIO6kEEEHcUB2ory7gbkgD27VxF7F6xNxn6w6emgJFFeUcHcEEezevVAFFFFAFFFFAFFFFAFFFFAFFFFAKOavNm+OL9RKb0o5q82b44v1EpvVVvP7mby8iPOXSIq5X81h+H9zTWlXK/msPw/uaa0huoWnzp831CiiirGAUUUUAUt5j82l937iplzcpGup2VV9LEAb++knEuO2csckJuFAkVlDDOM430tjSxXqQDtjfFVlOMdrJuInOXKbXTJLHIEkUaTnIBXOeq7qfbg7hfRvE5LtILTWO2DSSYyVB0ADJ29JyWJbA2x6M1YLfimqMLMjxyacNhWZCehKOoKsD1HjjGQOlVmLgjTF0MwKAmNycr9YA6cHBB0sCPsHSsK06uOCgtTetkRo0vym970KNzPyJdpdTeTQNLHPIXO4AywIKvqG6ZLHYg97HoNafyvwWWx4akCAPNHE2BnZpNyBuRtnA6ge6rMBULith2ygCRkIYMGXqCM/zXQkit1zbRkbcqXxlR+zlBDZkOqCQNk5JYmZGPidwepwN6sHyivcpKZgIZbYxqoSVCy6stk6gp0n6u+pfftVqPLsgIK3coAJOCSRuCMHvb42I8NuhpbecMeFkQXN1IxLMViIyq6WBdgSCy7psMnVuBk7bU54JX7SJLErjh8mPbrBM86PHFkGNXOtsAHUdX1nHQAkZIX+76xlctcbcyzBwiRGeRAdXeWTCPoffAOHK49K9TkU8s7qSWTUqskKj+9CjSMfQrYZFUekAsSMbDdFytwuJ+1MkaSDtmlBYA4kE1wNXvACgH2VnKWKV5dK5H2XiUcchlli7UzXLxKcBmQRjRhVIyRqRzpXfLHAJpNx7mqRnKwRKFyEAdVDhwctkMGCd3H1ht3vHFWbh10sTdjMjazNcOjFcqELu+vV0VQjgE+BOPGuL2XCndXZbcsCWGogZLHOSG2ffcZzjORUxa9UUmpPddwo4LddshuQqJIHgC9nGFA1OqMNY3kVu93WA20nH1WNouOIyEy9mYkji2aWUnTqAy2AMd1QRli3XIxtXPVHI8McAXskbtHKAdmNIOlQRsW1kHA6aDnG2VE/AjeWUISVom7VpmXOzMXZ2RwP8XJ+EqPRiqsstgzsuKSzKzQTW0+nqq6l36gastpz4HSc00i4ghhWZmCRlA+WIAAIB3PQdaWxM1vanWQ8o7uzly8jHCrlsHJY9MbeAr5cW6xvZxMcxxI7777xKqq2PHGon349FQiRhHxWNhkayPT2b/wDjQeLwj60gX48p/wB2M1VuYePSrLFJE0vZBBJKuE0iMbk5Jzn6SMsPBV9uG98qcfEzzs7zujyiNBIqaFXdVxoA1K76gHwQdgTkGl5OF3XlzBr7SngICm4iUYSKXCKOiqyRyaR6AC7YHgNugptUkBRRRQBRRRQCjmrzZvji/USm9KOavNm+OL9RKb1Vbz+5m8vIjzl0iKuV/NYfh/c01pVyv5rD8P7mmtIbqFp86fN9QoooqxgFFFfDQGf8ycfEN6wnDhEQmI4OMaULOD9XdmKkk7YA2ycpLfjfao/ZW6kDtPqsUOl3IZwxGVLnfABJ9HiOfyicbS5uOy0IYYtURc+LNgMfR2aOFyDkEqx/tGeV5w2Re4rIpTCsVcsrEDZDqXvgat8jOScEb141aw0atZ1Ztv8AeR6tKlKNNJrW1q5Zmi8nPps0LOW06tRJzp0k5AOTlRjukkkrg5Oc0quGGmPtAgBVppTIupEMgaRmIPUxxKyjPTtF8Nq4ctWY8guJVUmSSN4mSNAMGMyKQgXPad4tg5322U5FMOJWgwiSyCAzRzanIUgM/ZqE7wKsRH3RnqFr1aUFGCSPMnvMp4524UGZe3uotO4C2wQMoGSwAQ4HvA91eE5gguWK2kck8Xc+mZY4tLa1VnJePOEDLuqkgkeHRxDwCeRpyDGsa68aOzeVsmT6FiASQBv3m6yYxlch5y7wCGKzEV1FFhXdiHRAuxI1hQNKDQB0HTrvmrkNHfhdkmXjmkdmWQomZ5MSAKrfULnJGogjcd3O2cBi91aWuFLwQFugLLGW+w4zWf8ANXDpAy3T6xFIow4+vA7SOyHH1lYiSPBA2ZN8bVTLvgt0ZHnkk7eZgpMjAKzr0C6WwBjC7DT165G8RnDHhm7jSdCp3WOksX8L0P0GkgIBBBB6EbiqZydJdLavlYnuHCyx4JVDFITpJ6nIPaEjO+RuM7VL5LuKBBf5m0djEzG3AwpIBLS976pB7pUY697OVxo/L0a7aTqWOCGIEb7gFjuNj3Wj++tJpRdyd5hCTlFNq49WPA9y87do5xnPTbcZ6agCTgYCg7hQcksb+7SJC8hwox4E7kgAADdiWIAA3JIxSXnfiUkMUWglBJMI3kHVFKsRg+BZlVc/79t8VnXHO8mnVKWZhsHYlyPBtWRJvv3sgYztjNYTqqDuZ2ULJOtFyi9ho/DebI5Zlh7KWMvkIzhcMVBOnusSDpBIBA2B8dq58S4azXaGKIJhGJn0rs7nSW9LSBFIG2PpN+mDkt5LNb9nIZ2QxDVlX1NrWMr3O0RsswZ8jAXoMZyx1KLm5JbBp7V0uJkVA4VT3HbALNHs4VclsbEhT76mnPEmytoo93JK66/McCytbVQ5SKIIAokIAbfYDUdyST6ckn20j4jzXZtLF/6oQyqSFaWNgjahgq2rTscDByNwNzuDVOMTzSx5Z7hjIdCnW8aFjk4wMRjZT0UnFVjjcDKkaSFWIGTgYGAqqfae8QcnJ3xk4zWMq7TVx0QsN8W29mWw1xXNvIIhaxuZlOnsQQCAyhg+oYjQCTUN8HDADOMyktMPqFrJnVrx2q9mH/y06tvT06knGd6r3yOSObN1YnQsgCD0DQhYD0DXq29pq/V0RliV5wzjhk4kHhdqyB2fGuRy7BTkDYKACQM4RV3x1zU6iirFQooooAooooBRzV5s3xxfqJTelHNXmzfHF+olN6qt5/czeXkR5y6RFXK/msPw/uaa0q5X81h+H9zTWkN1C0+dPm+oUUUVYwPMkgUEsQABkknAAHiT4VmXNfysRJqjs1MrbjtidKKemV2zJ79gfAml/wArXMvbTHhscnZ4VWYnAWV+oi1EjTjunfZiQCRtnLpVZcqQVceDbYI6j/5vW9nVOUmpPWvQzquajfH/AId0u2ZDhgpRchsLk42YMxBLEgkjJxkD0jFrso5IUVjlNRVCoIxkIdJLEHHfG74J0n6pIFUi1CgKWXJ0MFx4MVIDH0YyTtvkCty+T/gkF5w6J7mMyuTICWd/7ZGCkDOFYADvDfasrTZmnfFXI67Lbbk1Ntv017DvyHxsosdvOzZbCo2E0F9OpxlPq6m1kBs9PrEnFW7jToLeYyP2aCNiz/4gAkt9nWlNhyZBFIr65XCNqVHYFQw6HYBmx4aid9+oFPryMtG6jGSpAyMjJGBkeIrOGK78itbu3K+nfd/Jgj8+XEzvHw9WRdCI0jPpXYbSafrI5Jbuq2NhnXWhfJVwrFq3byyXEvbMSZ27QKVPdaMNnTkYJ8c/ZWbWFlKkqqQ4Ctpc6lfvxkAgnJ7uppum+wqzWPEmQgxFFdJJi8q4d21HCJk7RqkenKsD3gDgYycO+/LXsO12G+ksKvk/a41fiXD45lCSAlQwbAYrkjcZwRkezoaxDm6VLea0NqwkguBgNGoRHXU6kjDZkkUmPUSBjSOgYipfMXOF3dLDYQuTNIzGRkwradTGNWIwFHZBWbHh1wMg1bliCa5UEHOljlxGgI1b/WyGGRuTsST411d06iuS2nnxtEbPLFJ3JZFg4fxq0ENxDLCDeusiLNpBVgcRlPAqCFzhgVyevQVrHJLwC37KFlIiZgQpzjLNjJ8dvHxxX5+tou1uzqjJyXOnu4Das768DAPsz02rTvk54+q3ptiP6sKlHG/ejL5TPQjBYgjbut6Ko1hkoLI08ym6rfqS+Z+dZJZJLO3s+0YnSVmXPaDoyhCDjod2BAGGwVIJpBtGW9WFe7cZMszdoALeEYcxsc6WwmnKg6QSCCScDW+dOJx2FrcXixoJtIUNpGWYnSgYgZKgnOPQDWZNy2LW3jvRcvI9z2Yk1opz2pWVtwcglkG+cenbNTgvTbMu9cbsOoUcyTSnhzyzx7vMqLg6AuldUi9mSSTqU95j06AeKTk7jkljcRzp39IIdM41p/cvv6Ee0D21ZOLxterDFrXQru+I2ye99bvAOuo5P91USW3eKZ1IIK5GTjwO3TY4x1HorWyuF3d+vrcLTCtcqk/k/UPEuGW9/DEXLNGcSIUdkzqUgHKkZBVz99Zj8ovLVpExW3GmXSgKks2xbIILE5dtJGkbkD3Uw+Ti+uLrgpjikKy28ugYbSWjXTIEDD6vcbSD7BnbNV3/AFV2E10/enZCyl49JAAOk5AAwY+z2G+c59ldHVR3X3XFJW6VnS1X3+npezSfktgVbBSpzrllbpgj6Rhgg7ggADB3FXCqz8n0hNoVPVJph9hkZh+TCrNVcGD8ci3ed5+b9QooooAooooAooooBRzV5s3xxfqJTelHNXmzfHF+olN6qt5/czeXkR5y6RFXK/msPw/uaa0q5X81h+H9zTWkN1C0+dPm+oVyuZdCM56KpP3DNdaKsYH5V4jN27u8wy0jFyGzkat9s7jrUNLboikuGIVVY7ZJAUavrKMkdCK1P5drL6a0lwO8jodskkFSvv8ArN99UvgFqYpC5VdWCAGGrQTjvAHuqw3xscZPQ12VrRTVJSml/GZjRs9SVTDC/wDsJ7WIv2envHYYyN9j0z45Iq7cE5juYIIoUl8mCahg6MEuxbU5bJ8RgKNh6Sa58M4c7r2cCqzR5QkMj9wfVQ9qwCnAXKjfNTrjgNxDBJMyrFIrBIgBGHZmZCCpTuhgQ2M5OxwcEmuKvanVSWxHdSssKOtvFLoW55rzsUnXiatGygqxjWMNq3XGVc5Poxn2VWIuZb24keNr0pEnUoY1d2zgAMFXA3G2N9t8E0s43cXMg+kzIWJheTUSkYZSxADHuSLGHA0DcPlsFV1LOxTTjQoHTGB933YFbWSxutFyxcjgt3aEbJUjFxvfqtnyMOISSwXIEbyXLNiSSPTv2ZONSnBOrOdwBkadiWGLQiu8Q7LhMWl1BWeOZdZzuHDsrFj/ALjmqEqPE2qBVB0rjfTh1OQdhgjOMg+irRy9xCNRr7IIhXMq9ijlZABqkww1NGxKnIIG+rYFjWVezyoyufvmdVntitVNzi9a/pv3UVji3KN1rZlhlGo51MrSMGOcnXGgBO//ADTrlO0ls1dWtp21PqyEK4wqrjvhd9utW2/lRcOjwQyBipZYyqSqwwrAKcupQ7fXUNvvprty9fBMovaTFv7mlZ9IQBSNUioo3ycDH1vEYqiqV4flF3mU4UKscE43ftmU3HA7jtGYxkjJI3Gd8+B9GfT4VL5NtXtryK4uO4I3L4XDsxIZdO5GMhtzmtU4lzI6dyONu2yBg6WUZzgthwQp0kaxnBxseldI7+8aIySPDAMasMC+MZ1DOoZAA6kAsT0XG9FUrP0Nn3MUsisfKXzBFxC0WKDWHWVXwwUBsBhjIbrlgR7qRwcfuGtra0ltgIoQis6zYYqiMn1RuCQ2dm93hVue4upVYOkblc61XsSFIHRgdbD25AI9BrtbuEUjyRHG5RuyKZXAwDpiIz1+rkHaq99VSu1EuNGW1P3/ANGbcShmVdKEPlQplGpWVSMFAHxjP+3ujwAO9IbnhMzEsW1HxJZSfy/5rXJ7x3cGOOOFVIEnaQltKknv9k8UbMv+9ZNIA6HBqFzL5O1oH7e1NxCd2R48yRkgPkKFwcYbSAcFAMnOTMa04LUl8/5LtQqSWJu7n/o6fIeeysb4nYJKc59KxLkfZtShbQ9ggIz3YY/xFE+zdqkcAvHjs7+3h0rLNLFgsMjE30TnHiQsTn7a6ScIkuJre3Mo0PMpbEf9kavIR16HQB9o64xW9K3U46ntkeZbbJKVWMb90vXITeeL4C4BH/VFESPeGz94q2VxtbZI1CxoqKOiqAoH2Dau1TJ3ts6KccEVHIKKKKguFFFFAFFFFAKOavNm+OL9RKb0o5q82b44v1EpvVVvP7mby8iPOXSIq5X81h+H9zTWlXK/msPw/uaa0huoWnzp831CiiirGBmHy8IPJrY+PbkD3FHJ/wC0VmvCuKS9rGrFpVfAKaBIxJBXYaWbOrBwN9uh6HRvl0x2duWMuFLkKkBkUsdIGp9SiPG/pJ1HbasmfirW1xFJEq6kAcCZM98ahurEYKtuNs5ANaOUMCT1vWRFTxNr+C68veTyXHk15G4mbdHt1EgOy5EkaxiSIgnO4AGrfGAa98V5TdbaDt4UgnmnCCNdTYUNhSfpGUnvKcD76acuc18VmaOV7ezuFbYSJhXjHRie8SuN8rjf0ipXE76W54nawswLRKZdgB6W6e9Ise81ySwrYtZ2RxvXJ6iq8a4WtpcvAruzCRhgk6dPYo2vTnA7zMAdzuQNgahP4Ve/lDRjFEx3+l7xI3x2cgAJ8QCenhms8uXkDKFGVJ6/4YA656gk4+6vc7PklR/Z8x2rBztP66XnS3+kk06yqgE7dSQMgDOwJIPX0dKb2nCbmYJLHZaxpVAza3AER0qNKhVOkr1xn071D5f4asl1EjqXTLO6aiFbCsMHHUd7BHiCR0JrWeEcchiUW8cens9tOWbSOuWY53bOck5bc771w2/FKq1J6j1ezJQhQTpx1+rKjw6Ti0ESxRxL2ajuq0MhKjJONlXYZ2FRLjme8DBZLe1L6gmDAxJYnTjBPXVtin/HuO30krpENEQwAY3UNuATrJOtDk9FXpg5Odkdny1L2qTSzFmSVZQFOTkENgvICTkjfYV5rhr1Hb3rb3RfHzRO5QLZ2rtJjSFgJLZBYYAbfKqT7gamw8Yv0Or/AElAfAizcEfbq2rxecqzq4aDdVYsgeRg0eQRpUqBnALAMcEDbfrV95Tv7lIdN4Q7BjpZTqbRtgOSBqYHO+OmM5OTSNP0bCqZwRm99xO7lYtdcPMp30h4HCoDtgAMN8f3MS3oI6V2h59uIu4Y0JHg5OpdhgZ15I6btk79a0jmjmKeGENaWrXEhbGknSFGPrEdX8Nh6eorGOL8u8UvrhridFhaQAMxGFGkY2VdT5AHtztV+5i9r+C/eeqj8ljm55MmkyWqsRsrLI6HvY2DKCdyBt44Fd05nVtntpQCCCPKp8EHqCCvjk1XuaecluLKGwt7eRlhMS9swCBjHhMCIaiMk9CQQcZHhVg+SnlRrV5ZryOMdomlY8a26g94YwpGnwO+rwxRUUlqkRKabvcCuWN+kV1Hq1BAzKq5Ltgg9mWAGXZcMNh/dnqa0HkELNePIp1LBERnw7SRtx7GVY9wdwJB6aqlxbRvx5giLojngIUKABjsgdumxyenXNaF8m0f0d5J629mf/tX/lTVIWePeKfqvv8AczrLFLHyLfRRRXWZhRRRQBRRRQBRRRQCjmrzZvji/USm9KOavNm+OL9RKb1Vbz+5m8vIjzl0iKuV/NYfh/c01pVyv5rD8P7mmtIbqFp86fN9QoooqxgfDVetuU40luJBLIfKJBIynTgEAjYgBsHPQk9BVioqGryU2neii/KNw9VshDCPpppo0jUdXYtkg+lQoYnwAXJ6Vn95wVIxdvbyyKUuY7aAo2gs7LhxqUAnLAY36Y8K2y64TE7M5QCVozH2q7SBD1Cv1XffbxpVa8k2kbQFVfTbktGhclQ56uR1dztuxOMDGKo4I3p13FXP79uIHyiWyrw+Zn6gJpx01hl0kk/VXI3PoJ91ZBZ3wMVx9C8hMRAA8GDo6nu51YMfQfeK/SBFKuO8uW93GscynSral0EoQ2CMjHsJGDtvWyqTjFxi9TOSVGnOanNa10MX5a45HbyvIysw7IgEDAGplJ3cqOie3rVjghF6Gnie4h1kjbbIwgyBkhhpUAMMHcjNXK25S4balWMKFs7PL3zn0jVsvvGKWc68Pt7tMLK8br9QoxMR3/vjzpcH0kZHh0qlWpOpJzkaUKVOlBU4X3ZiXhUcNqrK9xHknYM4BCjpkE51dc+zA6KKlnj9sv8AeT8Mbt/wtUOaGW3OmQMuTs2FMZ9zKBj/AKtJ9leReMSQuHI6gKTjx3OcDb215869RPYfQUezaEo347+Vxo0PNFt4s/8A9th/yK7jm21HVn6+EZrNJbmVdzGoABJJbYezA3J9xrtbcWkVV0xRo2N21kvnxwSpEf8A07/7mqsbRO693F59mUk7oKTfsunRGmz8z2yIHbtVB/zQr/z1G3hmqnzpzNKwVIWVIznWdJZm6Yw6nGk5O2zen0GqXUjOdRDayCNQYN9bbOWwQ3+4YPtqN2TdA0qDxCEJn4tDgt7yc1uq8JReJ3HJPs+vTmnCOJL9dbifwtkkaNZJAiCRWYlGDFVIbSioG8QB3iNietXniN7BOFC3zW+P8T2Qb4i6htvYy1nCWEAzhXBOcnDMTn4yw/Kp8VwiqFy+wxkqxJHtON6wdVU9UNZ2aFO066/43bNd/wB9ydydwiSaea4hu4kdZ5AjO/ecDIDaW16lOSRnJz41qHI3BJ7SF45pklDSO66Fxp1sWO+2olmPgPCshaaI9cfav8ivcF6if05TGf8A6bMn/aRVo2y7bFmU+xeGov2foDNfaxC25uuY8ab1yB/bJiQH36hq/OnvC/lMuC2g2ouX22tw6v8AgIYfewFdVO0QmedX7Oq0Ve2mv4aNSoqPw+5Mkau0bxFhkxyY1L7DpJGfcakVucAUUUUAUUUUAo5q82b44v1EpvSjmrzZvji/USm9VW8/uZvLyI85dIirlfzWH4f3NNaVcr+aw/D+5prSG6hafOnzfUKK+OwAySAB4mviODuCCD6DmrGB6orxJKq41MBnpk4zXpmA67UB9orz2g65GPfXztV/yH30B7orwJB6R99fVcHoQftoD5LCrfWANQJeBwt/b+dMGcDqQPtr6WGM5GPT4VDSZN7EsnLqf2nHvFJr/kKFzq0rq9KkoT7yuM+PX01ckkBAIIIPTBzXkTqejD7xVXBMsqklrTKA/ISZ/psceBkYjPp3bGf/AO1Fn5HQf+0/v7ST/wAq0tHBGQQR6Rv/APN6+LKpJAYEjqAdx7/RVe5iaxtVVO+/5MubkuP0yD3Nn/uBrgeSt9nl/wDx/wDGtaxXmR1UZJCj0k4qvcRyNFb662SfuZO3JbjpI32pXP5jvg4kI1bkiPc59uoHp7a14GvLSqCFLAMegzufsqNGhkX8StHEzMrPkd2OO1xt6r3elqmJ8nRzvO3/AEqo/wCc1oleFmUkgMCR1Genv9FSrNTyIfaNpf8AWym2fIsKkF1aX2O+Qf8ApGFP2irdZ2kcahY0VF/xVQo+4bV1MgHUj76+swHU4rWMFHYctSrOo75O8+0V8Jx1r4rg9CD7qsZnqiivDSqCAWAJ6Anc0B7or4TXmOQMMqQR6Qc0Ar5q82b44v1EpvSjmrzZvji/USm9VW8/uZvLyI85dIirlfzWH4f3NNaVcr+aw/D+5prSG6hafOnzfUyDi6/6nzE1jckm0tYg4hyQsj6UbLY6/wBX7l9pzYzyZFw65fiFmojRbaUSwDJDEAOpT/AkoMjpsMDOakc28im4uor61uDa3kYxr0a1ddxhlyPAkZ9G2OmJvDOW5zMtxfXflDoGEcUadlCmoaWYrkmVipIyxwAxwPGrGBQ/kt5Yg4pbTXvEV8qnmkdcux7iDGy4I0bk4xjAxjFL+VGL2vHOGzkzwWQl7AybldHagb+wxqQB0OauHDeQbqxMycNv1ht5WLdlND2vZsRjKNqGdgB3gdlGc9akcM+TzyaxubeC4/8AUXWe3uZU1l9QIPdyMbM2Mk4LE70BjwiFpYSWtyA8F3apeWjt/ZcBQHUf7iCR16BP8qtXyr8CtYLPhTJbD68aFUGWaMgyMgGd9Tsx97VbOK/Jm1zwyKynuUMluw7CZYtOlAAull1HVkA5ORvp223lc6cjXF6LRUu0iS20MAYdZMq5GrOod3GO7j070BX+R+VrS8ke6gtWshDcTW8kDq300DRKCkqMx0P9J4bbdDsR9+Q7hUKTcSdY1DpcvEjeKx5J0j2ZUfcK0yGzdIGVTGtwy5aRY8K02kDtCgOSMgbFs4GM1n/C/k64jbrcrBxVI/KXLyMtt3tRznSS/c6+G48MUBA+W2wt5ZOGS6EcyXKxM4OdUefqZHUZLfea58wW63nHbfhUmUsLeEEQKSqyEJqHQjIA0j2BGxjJNOuNfJpLJDYwQXccUVmEZQYNRaYElnJ1DZjvp9JO+9MeZ+Q3upLa7juvJ+IQKB26JlHx1zGTsMlsDJ2Yg6tsAeP/APO44LtLnh7La/RSxyJpLKS64R1XIClXCkgYDaR0OSc/5h5As7S/4NaiPWJSwnYk/SkaNyM90ZJwB0rUuG8uXLTxz31527RZMUUSdjErEFS7DJMjaSQMnAycDelnNvJV1d30F2l5HELY5hQwF8EhdWo6xqyV9AwPvoCn/KDaTcJsY7G1uGWK6um0NuGhiIUmLXnJGsk52JGQc5NTflH5GtOH8N8qs0aC5tTGUmRiHbU6o2o53zqz7MYGASKv3OvKcPErbyeclSCGSReqONsgHYggkEHwPgcEVviPId9eRx217xMSWyEFhHDokl09NbFiB9x39JwQBbOT+Jvc2NrPIMPJEjNgYGogZIHgCc1mXyi2sw4qbiWy/wBTtEhVOwRsm3LYJYouSCdJOSuCCN+7tr9pbJEiRxqFRFCqo6BVGAB7gKqPFuTrg30l9Z3vk8joiNG0XaJJpyO+MjO2jBG4wfTQGf8AL/MVta2HFp+HSyqQIitrMnft2J7HUGJYSKNQwD00KD13d8o/J3Z3XClluFMt1cRmVrlmYyKxyVIJP9u3vwc9asfB+QFD3s17ItzNeII5dKdkixgAaVAJOe6veznujxySutuQeIQWz2VvxQJatqCl4NUsaN1VWDAHqd8A77Y2wBnM3Pt63L6r2rdobo25mydRiCB8FuurvAZ66R7a0jifyRWRtBFbL2NwgBS4ySxcEHL794Ejp4eGMYplJ8mtmeGjh2G7MHWJNtfa+s6Yz1GP8dqjWfJ/ETCtrPxXXbKNLGOHRNJHjGgyFjp2xkgFiPHfNAVnnjgNvJzBw1ZYUbt0YzDG0hVWAJHs0j7hXf5cLuOcxWDXCQgRyXLF20hmVSsKZO3ectkehc0847yJcy30F3DeRxC2XTBG0BfSunBDHWC/U77eHvqZwvlCdLy7up7iGczqFVWg/plMiPBLHugE5AA1HegF3JXEY+J8C0zqJCkZilVt8tEAVJ9pAjb3movyBWcUfC+2Cqru79o/TIQnTk+hQT95rry98nt7aeWdlxCIC6ySvkx0IxO5Vdew0swx8PoqJZ/JjfR2ZsV4qq2zE61S3wzKxyy69RIB/wD0cjagNSRgQCCCDuCNwRWO86cvcMtp5Rc2t7f3V3rlUx99owCAANLKVAJAB0ttgdNq2C3gVEVEAVVAVQOgAGAB7hSWfgk7cQjuheOsCRFDahe6xOe8Tn2qeme71wSKAp/BuV57vgsEXFJLhDGxlZA2JHjXUVjkz7PA7jC5wRVf5QjSTidpNwixu7S1Kt5S0wKxSJju4yzBj1xg7kg42JrY+LWzywyxxymJ3RlWQDJQkEBgPHB9o94qPyzw2S2tYoZZ2uJEXBlYYLbkjO56DA3JO29Ac+avNm+OL9RKb0o5q82b44v1EpvVVvP7mby8iPOXSIk5avIxaxAyICF6Fh6TTPy6L1qfiFZPef1H+I/81yrlVoaV1x70+xo1JOePbr2Zmu+XRetT8Qo8ui9an4hWRUU0l5FfAo8fwa75dF61PxCjy6L1qfiFZFRTSXkPAo8fwa75dF61PxCjy6L1qfiFZFRTSXkPAo8fwa75dF61PxCjy6L1qfiFZFRTSXkPAo8fwa75dF61PxCjy6L1qfiFZFRTSXkPAo8fwa75dF61PxCjy6L1qfiFZFRTSXkPAo8fwa75dF61PxCjy6L1qfiFZFRTSXkPAo8fwa75dF61PxCjy6L1qfiFZFRTSXkPAo8fwa75dF61PxCjy6L1qfiFZFRTSXkPAo8fwa75dF61PxCjy6L1qfiFZFRTSXkPAo8fwa75dF61PxCjy6L1qfiFZFRTSXkPAo8fwa75dF61PxCjy6L1qfiFZFRTSXkPAo8fwa75dF61PxCjy6L1qfiFZFRTSXkPAo8fwa75dF61PxCjy6L1qfiFZFRTSXkPAo8fwaRzPdxm3IEiE64tgwP/ALiU9rIuG/1ovjX/AJFa7W1KeNtnn9oWVWaMKad+19P8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0" name="Picture 6" descr="http://galapagospark.org/programas/desarrollo_sustentable_agropecuario_zonas_alto_valo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71810"/>
            <a:ext cx="2500298" cy="1969009"/>
          </a:xfrm>
          <a:prstGeom prst="rect">
            <a:avLst/>
          </a:prstGeom>
          <a:noFill/>
        </p:spPr>
      </p:pic>
      <p:pic>
        <p:nvPicPr>
          <p:cNvPr id="16392" name="Picture 8" descr="http://pronatura-noroeste.org/web/wp-content/uploads/2013/11/articulo_tierras_fabrica_ag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636"/>
            <a:ext cx="2500298" cy="1857364"/>
          </a:xfrm>
          <a:prstGeom prst="rect">
            <a:avLst/>
          </a:prstGeom>
          <a:noFill/>
        </p:spPr>
      </p:pic>
      <p:pic>
        <p:nvPicPr>
          <p:cNvPr id="16394" name="Picture 10" descr="https://encrypted-tbn0.gstatic.com/images?q=tbn:ANd9GcSAzmFxJ7Tdy-8i3CoipaHgchkqYRoz9DIjrMclfOFuDm3w5d5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2571736" cy="1847851"/>
          </a:xfrm>
          <a:prstGeom prst="rect">
            <a:avLst/>
          </a:prstGeom>
          <a:noFill/>
        </p:spPr>
      </p:pic>
      <p:pic>
        <p:nvPicPr>
          <p:cNvPr id="16396" name="Picture 12" descr="https://encrypted-tbn0.gstatic.com/images?q=tbn:ANd9GcS3unWgbnoSifhU3Wa0AkFdL6c-rN6Pt9EmGMBUBfouE64TZP26t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3" y="1214422"/>
            <a:ext cx="2500297" cy="1857388"/>
          </a:xfrm>
          <a:prstGeom prst="rect">
            <a:avLst/>
          </a:prstGeom>
          <a:noFill/>
        </p:spPr>
      </p:pic>
      <p:sp>
        <p:nvSpPr>
          <p:cNvPr id="16398" name="AutoShape 14" descr="data:image/jpeg;base64,/9j/4AAQSkZJRgABAQAAAQABAAD/2wCEAAkGBhQSERQSExQWFRUWGBgYFxgYFhwYFxgYGBkYGBoYFxkYHCYeFxkjGRYXHy8gIycpLCwsFh4xNTAqNSYrLCkBCQoKDgwOGg8PGiwkHyQsLCwsKSwsLCwsLCwsLCwsLCwsLCwsLCwsLCwsLCwsLCwsLCwsLCwsLCwsLCwsKSwsLP/AABEIALEBHAMBIgACEQEDEQH/xAAcAAACAgMBAQAAAAAAAAAAAAADBAIFAAEGBwj/xABBEAABAgQEAwUGBQIEBQUAAAABAhEAAyExBBJBUQVhcQYigZHwEzKhscHRFEJS4fEHIxVicrIWMzSCwiRDc5Ki/8QAGgEAAwEBAQEAAAAAAAAAAAAAAgMEAQAFBv/EACgRAAICAgIBAwQCAwAAAAAAAAABAhEDIRIxQQQiURMyYXGRoYHB4f/aAAwDAQACEQMRAD8AppkxJJUUgE0d6/KkaWgNQA+J/wDJ3irxSpktQCXYc2J1fpB5eLSrXY0U1dXf+OcKUU9nzbtDc3Dpz5gHP6Xo+4+0Rm8SLMUqbQ1PmYGvFZaOQXcOUh21O4aJpxSfdoSRY231MbxvwYLS5YykpKnILJzAgnSzUguESpLCgzfqSxq7v5fERNAlqTVLNsT8xSNzpg7qglKv812B3A+sA9GjeEVMlrzJJVldnZ3IZ/B+tBEJy1C4NNbhrnNrpWEJGNJ7rJNKslXoi1mh2XjgwzEhhuW8jX0I1TflHNUqsLKW6c4JY6O50dxtWNCWk6hKtGdtyK8iImcTQsddba+mgft0+8KUDtSvNqggNGRnKO4nNJ9kllIIS7tuynexZ3ET9glynKLlqMANLF9WgEyZmLgs7XAPqj+cQlTC3ujMLMQGCjV660pvaO+rOts5JLoflycpdLpO4JZtRbxhqfxhSGDlJdmLEbG5EUappJCsuUDUvQnu5SNy7fGGE8QJooJALUNQaFwa0Lx1td7Gxyyj0WMzHZyEoKtHUEsHNedW/aHcTOWkjLKzNSgYtcln3YcnjlsfhMhIS+RQFxvVn5NeB/jJoGULU22Yt84ujh5RUodAv1MW/etnV4vEIUFgywnMSEqYtqoObO1dNN4F7EAZkrKEgnKVA5mA5ityLRSDj2IcPMJY2LEHkWuIfxPaLOkDLkOpSxJL/wCYUHzgXgmqdBRzYn2x+ROTMZTTCQGKxLdNCTQEOLmrWpEEYpKiuipagTV6HYAM4r+oCK1HH1BVB3GAKSL8xXzhfHcQSu0vKdCDaBWHJfWg36nFx72XeHmJUAcy6gGqFBQcVBZIrpBQEoqQQT+pQH+4gnyjncLxAi6QvZyR/tIeOm7P8Vwi6YpMxKhZYUVIf/SajpURssMkbj9Tibq/5BzuIS2DKSOfeUabAAP4loXm4uTNBQcpA94qQob1DAsB12jrOJ/0+9uAuTMQEkCpBSCNCGBB8oopX9P8YJhDoGUOlWYsoj8ocN5geMDGA6Td04v9nOY6RJ9mP7MwJUFezWxAZJYsR7zEav0rFEspljLMSHIcG7g+gbPHf4/s7jpjAyE52qtOUC5oMpCWA2DwKX/S/EKH9wo6P89I3jb/AATyj8JnErUhRBIboaEMRXp5xKY4SGQpYFaVFNToR18Y6ninYcYYBUyYCwoDZ/CKdc+UlJSRmO9/9rAwfBUSOXF0ypGKDBxlowGVhs/raGsKnKoum490hSfQ8YgpEtZsR8LRYcLw6yvvAqloAzOCyQtgl20JaxHWFSxRYSm30awmNBJzKRJZmosilKhi9Ku8dXwTADEkBM6W9QXof+1KgCY5LAykzJolKzgOO8B7TLViSAXItR4904DwJEiUhDBRSPeYXNS1KB/pAvHF7aK/Txnlf4OP4n2amyU5iApIqSnTqDYRyuO4S5dA1L6R7ZNQGIIcHeOP43wHJ3kVSdNRyEB9Li7iOz4KWjzAYMvZt3/eK+fPILZR68I7qfgEqBcERRYvhic3dIb/AE/vG8k/uR58olPxGUFyyhRerA2Y0IrXLr94qxwoyS6VBQNzmZQcPoXPhFljVkFKVjOFGwcppqModn0aCIQLhmFiEHOORZnAEKjLj0N5OqFcPwPMksutCAod5N7OxDtq0MzOzbqBKzl/SoG9LMreA/4eVDKqZMWGJCWA8EkuRpA1Y5MtSD7WYxDFKVAqDMzhv3POCfOvazkWycGpFKEDq56OPqb3ivxOCAmVzEke6+UK5uGchx5RHE9pGUnKnumoKyXb/K1hQwXFcaCmAKKagu/R2f8AaFxU12c1XQjiZ+VVEsnNceTkgUjeHxaXAIUomzAa6DR7UiWCQyyQRlLUd2Nfdex5Q1hOHKClOoVLhttqG3OHyaSoGtBfYJWxBan5qN4N84hlUks4UWelOVNhyJjMWVI75mZgCO6QD83Y84DNImFJSlmc6Ma/Z4yKv9AhPa94BQN6EAONwTVoHip6kkH8gYEl1X3SFM43jaA5DvrTTzaM/GFJqxFGVV6EAv4veN434ORicXmBoTlIBJuaXPw+MAnLKCKX1SrZvIWs14YSgLSaPpmCQS3hR2MAxTyqoBD6qfXkb6RuNR6SOLLDzlGWzOKEhVy9ah/j/mO8CUQQBlZtQY3h8ZQKysDR3q9dqD+IZXJeoo+louwTS9j0SZoPtCaZIfUDp+8TMjaDyZqUFQWnN3SE1I72h5w5w7g6MQtKEFYUotlIfxzBqdRTeHSk12JjBzaSE/8ACSbKB82PjD8rsLjVBxIURRi6Q4IejmsdVj8NJ4eESggzFA5iFPkNGq9TU6bCHJX9R1FLHDglmGVVPIiEfVmXw9NiTrJLf4OUlf0+xiVIBle8WfMCE815SWEd1wTsTJwozrHtpjVJSMiXvlT4s5fwjk8R24xPtCqWpSU/oUMw/aGU9t1TgETVGWf1S6//AGSfpGS5S7GYpYMbtJ34s6DivatKQUpUkEUZrfEARxXEOOLmq/5gS1qlPxBMWOP7PKnpK/xaMtCMyW5Eunn8IQ4T2EViCQJqSzOADmDmrg0YCrg10jPb8g5Flyv/AKGwHb2fJBTMWmcnmshQ5BQr5vFzhO12HxCsqwUOKPMJJOgoW8TFJhOwAKCc6FLDgoUqqSFMx9mSXKa20iy4x2cwkmRmQUe0aycpVqfdWpzXqphSBdLoOCzV7nr8lL2wKZdDIUAr3VKL+RSsh/TRxrZlBKUkklgA5JPIC5j0TD8BWr8L7RRUicoAprROUGyhRi48o9E4dwGVJS0pCEanKkB/LrHKetoKHo3kk2eY9ley+IHvYOWsEtnmFihjoFO/gI7X/hdRczBLUqrHLR/y90EOBqDXnrHUJkgRJcp4XZ6GP0iivk4/gmCXLQUzAkqKicyE5UlzQhN00akdZLDpblFZi8ciXNTKUhZzWUB3R4xcJWI5yvobhgo2rBSzRjGcoIowtNmMY5DHooe0XC3S6Q27COOmYCthHpgnP4xznF+ClU0qTQGsFVnn58V7ieUe0ZJWkhJFSMuldSWFK05xVTOMS1sSXKqO7VFszdRp52hhUtJTRD5gXYEgUFAzh38orcPwIqzKShrslRD01e0QqMd2TxqS2PK41Lp7yg+lGYmoUSC/KlI1MxSZwyoQWYuFKL9QAFGJ4Ps2tIdak7UDkFtSWp0iz4bg0hkFL5bkkNWt9OgL0hfOEdx3X5GcaOfw/DSo5lEgmiHS6fmaPo0WOP4WVSHWQ6WNAAMoJtS9eUNTioKpdNSQB4j5UgHFsSsgAA1oo8jamgbWGLJyZjXkJgw4zdzatfEMAX5RvBzA3upBDlQUQCTqwKbWvAcNgAZeUVdjmbUEM5tqaco2iSS6Sk3ck6kG1fds0Y0t7B4jSpqF+/LBAND+Yc3H38IHLlLDlKfMbvq3RywtEsQv2bApAJANSSxp8X2g0mewcnwIbSz+tY5PitHONldMClOwSALsNLmzPTaDTsEJkvMCE0/S7MBqCdof9oFuEljpsKW6QPDySE94OdgH6s/j5wz6tAcGU3Dpq8hCQMoOwFxX6fCDTJalpSX7pNaFqAV+fSsWM6TTKAwChYCoLWbZm1sIBiJ4BBuUvazm+ZiXLNb4w2MuTtIyUQcnDEpUkjUZasLPUB/M7xfYLhqlIZPeCUlSjQml2BNReGuDcBXOShSVe8CUgpLFmBci4HUGnn0WF7MT8OfbIVLJq4ymxT3kKBJDXY87iGpyuzoYm91opcLw9MkgrSJiSHZJAcNXvVy5T8tI9I4Dw2UlJmSkZVKqpwMwOx2jm+IcOlzMN7WSDmBHcBGVJJylhS1x9oveyM5QkpQrTXWpPlp5xsrey708YxmlQ1xDs5KnKzTRnIs5NPL6xQf8IiYZsv2SJaQk+zUl8wUSCCVH3vd8H5x2pEJ4uZlpnSgmzkAv43gE2yqeGF8qPIZ3A8XJCiZUwBJVmJD+6QTUUIKSS+rGJ8Iw8+a3s5Uwm4XlZFDcLLB9Y9XxUgkAoUkrA1serQXDS1BIKwMzVy2BN4O0Sr0vu7KDH9n/AGoQAUJV/wC6Qj3ywGYCzuILhuyUuWzElySWOUWsw0i+ASW5+caloa1IGx69PC7aOc4l2SSoFKEoCPeBBJmZxvXvJIo3OF+z/Z6WhSipAzfqJcs702NW8I6czUJzZSCdWNvCISpbFSmAJuQ/1t0jl8mPFDkmjk+3YKUyi6kgOXG4UjXdsw8Y6uVi3CFCygC17t943OUSpixToG83eN4aS9RtYWvdt479mxjUnXkYVMiWeMyRz3avjc7DoSqUlKnJdJvTYCqvCMHTnwVs6JUtxUUhZJIJB8OnOBcK4kJsqXM/WhKmd2cOR4QeeY1I5tNWiS1UgGJZnMSeA4kOlrQSAk9CcqeKpGkT9sNYW9kEqfeB4ickFjB0S8meQJk+zBMsnKLAivmfGHpcjMmpZRarfDyipVicqUhLpB941BGj7nvbOIscPMUCkKUC4qoFjyoPHyjymtbI4toa9goJYqpcuK9R+0Qws4ObEXsCOh+0SxuOyJy5CQaPmqRc83fSKzCTwCQEqSNC4blrZ+UBGFrY6UvhlirK6gAzmtbcxuD46Q37BJRlNUuLFvl8oTJUU5kglyzbcy0SHEMpyqGW7GzEN0hUoO/aEmSncJqSJhKb1IA+XqsampIrqdnali/T5w2EsnMGbrflWkRkpA7+VmBBa2l21gVkfkLimUfE5MxctgkO9wC72PwhjAyTkU6kpVZ75SOR06kWhyYomhIbn53ehjEUdyKjXe13g5ZdUDxorpU6zpKu7VQ3FbQ6hiyxUH5+NunONFeUhyAk0Dk36+NKwT2eUVAv5dDBcr2bwNT5Zahc3D+UVs6WSQXKeTvbUA28N4tFTAGL+jEJGDCpqQKA03ZxetIowz3QEoWdD2LWoKcqolJoXIGY1oKCwMdnh8SUAKM+WsM1CK7XJrHnmI4dNkksogIIGZJZ+mzUeO07N8Jlz5BUupVRRNSSGY+cXKS6CxKXSHZHaFAlkTEFK2uE0URrS3SK7CcTxAUn2YQy3KXFHAdnuDe8dIvBolS2CXA0A+5itVhkLRmdYDhTAAELFBuxbnBJjpRnq3/ot8NPWlAM4pfUjugcqmKrjnE8OEe0eWV2TmAVUVasKYtf9tKskxYcisxnZ6kJ6EQ3wXDhae8hLM4DOz6Or6RlJGucp+xf2UGG41ipisiJbJp30gJCR8iK2vHX8OlTgCJiwqvdYMfHQwzLwiRVr1g2ZoxuxuLC47kyBld4F4KwivnyVZic5bQNa7/P4RPCqNiXPRvgIyhqnuqFcZgBn9oDUUZ29fvFhL90QnipgZX+kxR9neLTVqGdZKSl8rD9Shdv8r+Ma0xH1Iwl+zoRi0hZlVds3gTp0jczEKSQEpGUliXYjwaEcSj+6hQ2VDku1Y2qCUm7QZeJLtCfEZQWiv8AANC3No3ip+xt6aIqm90iOSMlK7TF+BSPZyESx+QMOmn8xYKm0hHBKYF+UMJmCNoGEvbQQKgeJNDGEwLFe6ekcc3opJvFQkh73itn8SBL7xQ8XxKkzTdor5nFUihU3iPrDDypZW2VeLxQmIKZeRSyHI1I5cx1eFuETiAB3gXNbJ/7vFvMw1Pw6JbZUnMSXyh+rg0Y/OC4ZJUBmY1uWr8aHSPNSXE1vYTFpeicu/M9HgEjBPVzU6d12Ni14svwaSoK8CFAb0II/mDolZSAok0JANb6v6vCbpUhqXkHg8MoZ37qQKEm/I002jWJwiJiGW5azXfk94P7Q2toHhaaldA9Q9BqRbpC5Qd2ht0O4JCSlgSzNUUgE4GXYAvy09fKCYIqLULinrnD2euWl/EeqRNL2t2NTtFbPwVKEpergOx+xFIrsNnCsqi7ag0L61MdKcKxcOD6+MBn4RKgM1zQFmMCsiS2HxK7EynQ5SCxdm+IaK6ROU2gHypbaL0uBSwYG3r+IXThXcsANwx/jSCjk4rZziBwrMQfA+Hziz4HgSokt7oABIpU/YQlKw7EmruHi3wE0yz+oEEAH9RoD1FIpwzTZvHRacaw39pJzgHuulKr0uQ9aw/wjAoyIOdBU7kZ2LP82eApWvIP7SSLKq+ZwGPK/poBh8MCWMsJLHUkC2m/jHpdO2BVM7tCXT4QjNxEoH2eYZv0/SN8Ek5JQDk610fSAY/BD28uYGBq/NgfjBopk3xTRX4nidBLMpQJJynNqXuNqxknic9ArLSGAD2v12hvi+AKjLUK5VCjs46xrjEim7trsX+r+EETyUlbvoscHiytIKhVgfOCTJj6wthT3RtElm0ZQ9S0TmTKQGTNqY1iMWgBlLSDsVAHyJgCDUmCQDlsljf+Wv8A0n5RS8CoAeQHzP1iw4nigmVMcgUN2GnOPP8AiHbfIkow97Z2oAP0A/PnGSkobZLlmlJHfcV4rLksqYsJDGhNTawuY1K7S4YAPPlh6jvB2+njHieKxSlqK1krJuolzfzgClF3oX50PxiOXrFfQCzu+j3I8Slzh/bmJU+xf4XEMoVpfSPFeHTVJYgkAbGtPGOkw/bGfLIzHOk7j5mhgoesi/uVB8/k9CCmCjz+QiIxbEMKH6xzuF7Vy5iWV3FA6mhHI/eLeSqjk2aLISjJXFmc/gtcLMzGsD4lPyNRxaF0TWUNKRS43tXmUqWxABIvG0FLKlGmc/xTvqVt5R5R2mxX/qFMoKAAAawpbn1js/6i8aISmShQCVB1AXoQz8r9Y87JeAnKtC/TY1fM9Q4nhFBKCgGgZSdSDZm1hdQyZCpOUKBN2YirciYZRxQZu8GLC923+EESoqcllJoR0LM7vEKbWpImaT2hfDrCspUkBmZ1d4a1rFjNkAMQQrJ+o2HINdvlCWIwbTJcwIDWWwqBQPSJKmFSSQO6dwaOLh43hdNBc6VPsbJlzE93e+/W1IlLQoEhtmb4vWF8GAFJBU72o/oxaylEgmxsICUEg4Tb7NJQUnrURhSxJN9d4yWSFF1U0Yv16weZICvzN6uDpE8sdjOaRBc4025xKVNpv/MayBLAd+71Ab76xLDVq2u+m8Syx1pD45EZOAY0HlCcmYCKBvB/nFrNWhI94O1tfKAJkBT0Z9/rA/Ta7D5IqlSTnobj11i74TKJmoSA5O9fTQmMIXYM2hiy4FKKVGaaZaA8+W8U4E3NfgLkqOsxBTWXV6WYB7t8Ip5ayVrQ29Xc6C8MBZVNJOn2gUlLKUrkfnHqzdtBLZ00gAJAGwgOMVTpGsKqg6RHF1QR6vDUHLoVx85kBjrAOITzkHh8ozFqOUczAeJqDBJLOfClT0EETSZY4OZ3QOQ+UcHx/t5MVNXKld1IzJzJIJLEh8wsCduVdIU7X9r0TEDDy1qQgk51JNVpGgINEmhO9t35eZNkkUYBOjtboQ7RHnzKqiT5cr+1Da8aRU0N6/exjZ7XzRI9nKWpKVKBzWOUXCauASx8BuYpV4orSU0sb7sQOv7RVzcStJAWDSgO4aI8bklyT2KVvoucTxIqqpRUTqTfz6fCFgqjggvfTwpCZUSlwX5O59feIycSdNbgjXaAlyktmqPkeljM7MD8978xGKBdrgV8YXlrNy4Pz9CGZMsEuaHcjyrqLWhTOHsKXTetQPlBM5HdItcbM4p5Qqe6BUV1+Br9ecMzS7K+X1jWcb9tcjr9wY7zsdxj28lSCA8sJS41Fb9GjzpKw5L+qx03YPFkTZoDBJSHLagsA/iqnOKvSSayV8hJnR9quKKloTkoom+wb15Rw87izEkgk76ecX/b7HBMtA/MS4I29NHAK4mpiHP0j2kTZLlIX4+sTVlYfx5RzyqRa45SgmKZSqwmZd6dPierYkJzBQB2I6WNSIY9kAoKGYk/lAcNW+wrcxSjFBY94BjcHvMDtpSLbBz1MQm2vPxiTrZPFpuxpM0ioCct9XfYvCMyWVh6s9SXcN9IjVKTnNzTppXVoigAlKiSeT0/mOV32Dkd6GcFlBoXar/StofRjA1TR/G20U5XlUSSMhal/VoZlhBICQ2Vi35Qem/SCcPIMbHfxVHSmmnX0IWn8QWkOApQpRiD56xLOUuczB/APu8NYVRUGBUm4Kst+YdnEdCN+ApXJ0uwMjMJblwSXGhNbPofjSAFZKndQA0zH7Ui5wqBLSmYpClqLAUdiWdmoHrWHUTlpJyykoDG7UP+kXMEsKSs2Self9FGlRumVpUkku7VrBF4qZQ5RU0DVpFvhwoqzKUWY6MfMRKbJSpRWUCmo6dRqdtIVLCnsd2rsQw61KUlNt6fCOn9iEpQgaN+8UfD5bzUsGqKco6Ay/7nKGYsdWwoyTWjUtPffr9o1LVRXhBZaGUrkmBJqW3IgpIqjIuEKYAbxsppEduUaUKQ0J7FJqHKejxwf9VO0XskDDorMmJIP+WWaFR61A8doBxv+ohmKySCUIcjMD3lAUdx7o5R57xDGKOIMxalTFEGqnL1A+VPDSEyzLaXZJLIm6QM95mAozt1epA9PBQv3kkEZncg2axax02heYpPtEiverlB11c6RLFSAg5nYVdIUNajr0iSb8C0k6sApK0roqlw/V/GsPf4mcoSohW1OtnttAcNjQSwGUkg7v8Aw/wjRngrJCRSh3NWr60gZ7VNGyV9oaQxFKdKGhtA1ghmAvXQ/wA/eIhVy3Xx+ESUvxhSVAJNEEB2+p9coZwiz7pP8/KFjY6GC8PAUzl/hGPo57LHEI7jbM3k37QKVMKQ5Lj5H7RKZLKaO4NR+8LzpCiKMxuK9WhSfg5IcmKDv+r5+hHS9lOJSZSPZlR9oteoo5ACQ4tb4xxyp5bvU3AFPCGuEJzT5QFWUFdQnvQ7BJxmqOei+7czgqWkfmCmvpWOMTMe4tF/2lxzKFAWe/rrHOzeMJZghPUu/S9o9y6EqLl0hTi2M0imWusGxk/Mp7QoYVKR6uHHxjR6LISlgorU7kKIGUF7UAbrFmiYmXRKaAVY0rqHoecSTgEJQwOZ61AFKswH7QrhZwEtiWLsQafXyiNu+iGuJL8WVLyKDABw+r9bQzKwaMrEsdyd62hOZIPtHCnSdy5B1DAbi/OHZuBUpzKDEhyXyvoKmyoZa0DFW7asnKlBKGUzVbvXHL7RMsoApBDs5cJ2ADsX8ohh+DoQy1EqXW5cAXYE8yYPMmKI/tpUdGSHJro9Bu8Zzp62Hxd7QXBYeqcywV/lSQWDE1LVVQ8hSHl4clYUsqWAbg5K3939PnCMiUB3lrS6mdFaciXdR8Gia8OhSgVE00BIHk9dtodB72E40ui3ON1cdB5WF6xisR+YBRcEFgzEaEkDeKpUtKzlACS9SCz7cmpFuVsWezWvXn9zFPFeBFybdhUJU36X3/dz8BGFZNLgXIGvMxGaHoAkH56afeFTKILFT9PrGrGmBOTii54MgGY7Du6+qRbuH6RU8JoD1ENzZrBhrHOFDMWSojUtspVAsMh1eMbzdwDcwxgRrCnEpjK2kNpS4hTjXFJWHkqmT15JYoTX81GGWrnlDalWjz3+r/Ekfh5eHMwhSlpUpIHvIGa5ahcAjp0gXoe5JI8+4vgkJmrMgqmSwf7amulyQb1D60JuweKVWOBASU5iFMxJdLs5oLu8XMtdgCW2fSFJyJa15kuCCxZrgm+/WPP+om9oihXbQnNlhSlLSVAiytDuPNo3PQVpsXFqMfpG5CzULYVUw5PcwunGjMQ2WN22NV/wTkyHFaEHX5tve8a/BmrTE+8/h5aNEp8xLZn6gcr87QOXjwU0CnANQNwdhGXJ7QaT7H/wyWGVQB8wfgG9UhaataSCQzaio2vp0hLD4tz3jTYlmHNosgQRVV7Vo4EC4cXbOap7CqWGCqdOv8fCNJkFJcKa/Mb+ECRJe+njzgypRfummxPyMIbrQhprQ7O9yhJY1fY3+Q+MDE5tYgiYoAuQNucKrXmDDR70t/ELgrOasaTPcN84sexw9pOKnZMsEKL0JUkskevyncRQSw4qW6GvqkCwmPXKUQkkAmreLPv+8U4klK34CUG0/kuO0s/Mc28cpiJlDF/xGbmQNxQ+NY5qeC8enzTVoP00fkAVRAqiS0xApgD0VR7LMoO+DVqlvp9Ir8XLSleQtfMBUu9HL00OsNYnG5mCKv8Am0Z9xAMdhvaFk5XFyQ9dEuaX05xNC7POkr0FGpBCQo1VQfPem8ClIVJfKTNTVkgKLHc1+cL4STMZCFJTmzgpajF2BKmKdRRtN4zG49YmEhZS1C6Szh3PeNobT6F2orZYhKlFE0ZRQZgSaHcDfTSGZExqvmrQ2pQGgimweLUpTPUvQWpsftDicSxYmlrVpspyfrCHa0MUlVosRiC5fo4uNRV7cm1gJxBcgXIudT1MDyJAcsH1J5/v8Yl7UUCQVPypTWH45CJ5Gx6W9HFef2F4Zkqq3l9hCYVmAJpTeJypzH6+qxXCQuLXQ/NmEJ0BGjV+ERQvVvH7PC0yeOkalTHJiuOxWQ6XhvuDm8GWrvJ2rCuBOVI6Rnt7mMo7qI6qc5bakOSaNFLw+e5rFoVVCYCUaGYpXsdnTaR4l/UfGmbjJwIcSyE1FkpQmx6ufGPYJsxqR86doMfMXPmiYXUFrzNYqcgmJsq9tFSucq+AauK5TQ5gwBf1SGOH4wEEvW7MAG8LnrFEtUHwmOKSSauGiWUE0VPEuOi0nTj7ydD4eV4Uxk9NygnQG1Y3InqCVFnHwD9I1xZJKUqPiPjA6ugYQSlsghY/KyPj8/GIoxWUOHd9NufrWEc5IAckCH5ODoxcH168INpJbGyil2AOLdWZgOghrBYs9R0t/MJYnBlHMbwTDYpKeUc1a0bJJq0W34jJVRcH/wDL9IJIxiVGhhUYihD+ucQEvUULiwiVwT2yZxT7LiXNJoYXmnMVJ1ZvOl4lIXzrGpi9bRMlTFLTADDtyNgeTa+tYVVLGV3AZqtVgdocWo16Ev8AP4RWLLmYCWH0iqFsfC32XkxAy0Yk3PyHreKjFSBrFlIIKARaEsZWLoqoJE8LU2VM0QBRhidACIE9OHR6nhOKSwlTLBGtGIctZrmJS+J5zSWpmSEsDV9A1rCIJwMlLrSlIXQpUCosd9hXWDGeEpLklQtmoBt9KxPcUQb6IJxSSLMWLOC/dLMQau5hf+2UVHfNGq9P08oY4hiVECgJY1DODalA/wC0VspVklKiXLuQmnI0B684xTtWjGvBaYGcAkJSCNQ4LeJO+sFlpJooMLsKgiurCvR4XwoOUuTlP+avgQLQXElQAANQn8ynodCyaCOq9hpVHYP8OgKAQkixLOddSS1XIoPKGvbZSwBelrt1OnjFccQWBUQLFhUjytozxMKpZwLk1Li9iHMEtu2KfuQ9+MU1i+zV8dIJJxI8dYElThknSpb6aXgmGVlDFvKLMbESil0HE8HX1yhjDGrQlMmgWhnCLdQ6xVFk8uzpAe7AZyu4Y0uZ3TC+IW1HpBpmPoLgpkWM3EkKSYpsPNrBeJ8Q9lLMwhwhBUzs7AlnNtoyTOgqVAu2XalWEw4moAUtS0pSFW1JJYvYN4iPD+I4pU2Yuaq61FRYMHJct5xbdqu0MzGLStaQlKQQkB2Adya3PPkIoc3w9fSI8kr6PXwY+Kt9gyYlKAesYtBvEZV4UVeCwlzmF6ddPXyhv8XYG3OunLWKpeUlnysBzc62icublG/S0KlFPsS4eTeKASykm5t+8SRiSagN10hbFTHYbRnt7NSCS0M42kSx08qIc+vrAQCPGMVPOtYxUzNBLQaVKhnDzwLw5IxHOgitEg3jYLAN4wEo2LlFMvEz9N4jMmsCX1hORjHDawNUwlJe1D8YSsexH09jgxL+t9x4QBUyh5CAYeYGgJN+bQSgMUNj8jFHI1v3rC8yYYhLmU6wNS4oR3DZFZgJiSlwPNGlCR6n/i0pnKqFhtathVoHM4vUBAzChUr3QHtS5YbRX4DC4cDuj2i9SQ5HQWTXkTBFZlLFEqBJ2DAAanltElRImhtGFSpefOpzQgEN87xmNwxlzQqUl0gOwHJgQ9K894hhpeR0k7kd4EhxcbDlBlYkhilgQ9q0O4NLiBi6ZtpaA4jDJUymmhV6rqGu2w+0aOVNO9Qvldz1cVNdzrEUKU5OZLaguaHZmEaUhAcAlydfdI2YhrtHOd6sFqxiYo5WSQlrgAF+RA+8LrnZbZammVOX51r5QGYQ3dLACw86NYxETwOt94fjXkQ9IuyskWy+H1iaAOvrWFEzMwfT4wzh0ecVwWhUnWg2asOYJnhICrGHsEm5h4gtVTadYXnrdXhG5hZoXzVjbMoPIGsc/wD1FWs4ZDWzjMGoQxIc7P8AFo6ATAIrO16z+Cm5SPdc8w4pASdoZjVSR5fNxAQ2UeB9WhOXLCjeBLW94jLmsXiOj2YwpaGJspgzv6/eAgsXNiGjYW5hsIGVixEZdHXXYsZAIzAjpDOEKSGMDTKy2Dg+caKGrAsxu9EpspOYvA/wqTY+cbxEyBCa0crNSlWjF4QjR4Emh2hpOI0iMxIO0amEpPybTO7piJXRvpAylogTHUakMSV9IMZrv0hFC4kVtHUY47NpVQ+EQUY1miClQSQxIOiZSILXA80RKoKjlHZsqiLxqMjRh7Af+mV/qX/tEc+j8n/yK/2GMjInPORJdkdVQeXY9T9Y1GRPHoXLwEVcdfpC+J90dRGRkLx/cB5/yQn+4IUwvrzjIyPQxdAS8l/hvoIbkW8IyMiqIhkxeLPB2jIyG+BYed9IWVeNxkZ4NJzLRW9rP+hnf6f/ACTGRkA+g8f3I8jmRCMjImPdRKXeLCZYetYyMgJCsnggYiLecZGQICAfaAxkZBjokkRuZGRkcb5J6QGZGoyOR0SKYIqNRkaGwcRjIyDCRkYYyMjjTUZGRkc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400" name="Picture 16" descr="https://encrypted-tbn0.gstatic.com/images?q=tbn:ANd9GcSu00_9av6RIRpf1E_HxPrz_E4V-qqRQ7TtNJwti2JM9F8JvYyuT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000372"/>
            <a:ext cx="2571768" cy="1926345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2857488" y="1357298"/>
            <a:ext cx="35719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10000"/>
                  </a:schemeClr>
                </a:solidFill>
              </a:rPr>
              <a:t>Debe considerar</a:t>
            </a:r>
            <a:endParaRPr lang="es-E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402" name="Picture 18" descr="https://encrypted-tbn1.gstatic.com/images?q=tbn:ANd9GcQ1Gn8-crf0Hy1gYfm3ffVJZoFN60I3DO5RZOtIWOts1hKIwKX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929198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734" y="0"/>
            <a:ext cx="2980266" cy="1676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857488" y="2214554"/>
            <a:ext cx="3500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/>
              <a:t>Aprovechamiento no-consuntivo a escala comercial, como recolección</a:t>
            </a:r>
          </a:p>
          <a:p>
            <a:pPr algn="just"/>
            <a:r>
              <a:rPr lang="es-ES" sz="2200" dirty="0" smtClean="0"/>
              <a:t>de frutos, follaje, obtención de resinas, cortezas, miel, cultivos</a:t>
            </a:r>
          </a:p>
          <a:p>
            <a:pPr algn="just"/>
            <a:r>
              <a:rPr lang="es-ES" sz="2200" dirty="0" smtClean="0"/>
              <a:t>agroforestales y otros.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528638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bg2">
                    <a:lumMod val="10000"/>
                  </a:schemeClr>
                </a:solidFill>
              </a:rPr>
              <a:t>PROPUESTA DE ORDENAMIENTO Y USO</a:t>
            </a:r>
            <a:endParaRPr lang="es-E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488" y="1357298"/>
            <a:ext cx="35719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10000"/>
                  </a:schemeClr>
                </a:solidFill>
              </a:rPr>
              <a:t>Debe considerar</a:t>
            </a:r>
            <a:endParaRPr lang="es-E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362" name="AutoShape 2" descr="data:image/jpeg;base64,/9j/4AAQSkZJRgABAQAAAQABAAD/2wCEAAkGBxQTEhUUExQWFhUXGR8aGRcYGSAeIBwfIh4bHBwiIB0gHSggHBwlIBsfIjEiJikrLi8uGh8zODMsNygtLisBCgoKDg0OGxAQGywkICQvLTAsLCwsLCwsNCwsLCwsNCwsLCwsLCwsLCwsLCwsLCwsLCwsLCw0LCwsLCwsLCwsLP/AABEIAMoA8AMBIgACEQEDEQH/xAAcAAACAgMBAQAAAAAAAAAAAAAEBQMGAQIHAAj/xABFEAACAQIEAwYDBQcDAQYHAAABAhEDIQAEEjEFQVEGEyJhcYEykaEUQlKxwQcjYoLR4fAzcpLxFTRDorLCFiQlU3Ojs//EABkBAAMBAQEAAAAAAAAAAAAAAAECAwAEBf/EACoRAAICAQQBAwMEAwAAAAAAAAABAhEhAxIxQVETImFxkfAEgbHRMkKh/9oADAMBAAIRAxEAPwDsXEfiojrUH0DH9MA9rgndU3qEBUrU2JOwhhOCeNVFTundgqI+pido0N/XHL+03aCrxKsuXoAinqhV21Hq36Dlgt1QrIO1PaRs1Uqpl9S0WOturwoBY9FhRbDbgfBBls3laRB75qgq6hMNS7t5A8w+mfVcPcn2Xp5XJ1UF6tRAjN/uOmB5X98NuPyuZyjKB4BVJtfRpUNHzB9sCMc2+QAGXp//AEt6X8T0v/2lP1xPXo6q+Yrx/pGnTX0WS/z7yP5cb0wPs7A7fajPp32r8sH8Iy2rKw29YM7ery30n6YfgCVlI/aNk/39eqhC1Fyk/wC5SxR/eCI9MNauUjNUKtIgrVqJrI+94CyN9WGIu1GW799Q3NKgh/nrHUPkPphjmMn3WZo0kBFMFqojkFB8PoO9PsBgoHYj7XcGFKse606qpWpRU/cqiqkx/C2uSPXE/DM4KmV4hT0lSpnQd11ySvs2oekYb8bpd5m0H4GoqPUu1Q/SmPnj3HsqKeYLAR9pQI3+5HUr7lWb5YAaCuM/u6tUi3e5Zx707j6OfljFJ2pldIWVyoAn8QBKz5eE4n7WUC1GVEsG0j0f92fo0+2En7QeK1MtRqVKSarpTO3hEMbDmTqj3xkrwN2UjsJ2ubL1Mycyzd0qSBvLzBg7Cx5W2OLHnu3uYqJQbJ5Yv9oZlEqzAaSFuwteZkwN8c97OcbNDMBq4FZHgVKekONN+sAEG82FsW7thxhadfIZ3L1mp02UTQAiEUyREwNQJEdQMVaTeTI6Jxnhhq0GRnBNo1hSNQ2jaDOOIZ3JZnKVDWFFRZgoIBUBvDKgmzbTzBx0rPZJOOZbSuYNNUqaoRZYSDAMkAi8g+WEnH+HqOJ0174avCKkW1U2gMGEmDIBM4i5bFf4hxh+zftrry9YZqrL0vECxuykWE8zIIjzGLB2I4/Vz9CpVqUe6UtFOQRKxvfobTzxy4cHPEM3XbhsCjOs6jAkkiAQLAwSF6A46j2Jo5oZcjMIaVRGKqCQQygCCQD1kA7wBh5KkKWam0gHnhTxHtJRpKxYksCVCDckdOUeeFHaDtelF1pUzNRiQRbSp9fxeWKjU7t9RbvfF+IAqY6MDvibwVhp3yA8RzYrVmq6SNRDATNuk4makERiIk2H5n9MKOLVGplGkGVKgk2JnwjrqOI81mK1RdNNdB0BhPmbzO2OLX025brKONBlbiCU18ZE9Bcn2wtz2eqM+mmoTwjxNvECYG3zOBBwuqsEHUzAT6iBF7mcS1s9TeoUkSDcHnEfLCaGnp/6mikS8UygdkLaj3lMESY8jbblthdW4NWggKxWN1Tl5jB9XOaU0VrUpBpuJlJ5Hqp/ycFUuJVVBZazujDTCuTboBNx0GO2LC2uirZbhlVqmkUKzONwEIMedtsMafAq6qXGVqmNmk2I57cuhwevazOq6stZmRvACFDH/aVI38jhhne0DMgpNUV6ifeFMfu5iVldyefK2GTisk7ldCvPZytWpjUmkoDb8Vr8t7e2AOEcTDzRqKQ4+GZMnncj5YbZPMfGGbxN4YabE3MHzwuzOR8YIEEXY9MSq0dKk7Lj2o7RVeI1loUVOjVCLzJ/E3+Wxfuz/ZVMpRUDxVCyl39DsPLHJ+y/GatB3NAqJEFmUEmN4naf0xaMt+0zMJatSp1V6qSh/UH6YK1VeTz3jk6NxBQaiJ+JlP8AxJb8xjbMpOapfw06h+ZpjFY4f2+yVeqjMxpMqsP3gjcraRI5Ys+WzNOpV1I6OBTF1YHdieR/hxVST4Ngr+dplaL0Ekk5kJfkHvI8lBP/ABxb1UAQNhYYRuoObC7lSah8hpVB9SfkcPTgyNEqmaok1XXYfaKcR0RDV/8AVhrmxOZR7xTULH/5TB+WgfPA+XpzmFPI1Kr/APFUpj88E5w6aeYYfEfCvrpAX6nBYECZOlrZKh+9XZx6IhRfyn3xN2sVRSR2E93WpuPLxAH6E4Ly9AI1FBslNh8tAxJxWiHTSdmYA++BeQ9GnGqZaiyqYZoAPQyIwo47k6eao6KqytSop8wAkkg8jaJws/aFxRqXDFbvGp1CyJqTeQfFfltvipca7Zd3w/LJUio9WiSzhiI1ETt96OU4eMewNiDtTw2hQrRSEItIa5YsXciTMmwWDIH64adpeB1Xy2Wr13pnuqZD00MDSWlDIEEwbgDkMUSj+8qCm5IDE6R0JmPST+eLBwujXzTUspTaorOq6lEmmBeWYA9DfB3JyoemOeyr93nv3dKsKdWm3coGIlgsmGFiodSI5SMQ8LGYzFRsxTyOs6SKtbV4g0Anwtc1IER67Yb/ALSKkU0yWRYqlFpqpT8JWRIi4BvJidyMW3MdvaNOmO7VmYIC2u0f7omT1jEtbU00vcYoHBM+mWqLnqdY1TUY/wDy4sSGU3kTqQREaQQQMezPaPPKuZVaxqNWbV4AZRbiBJ8MyJPKBiscQ4izVqtdFGl3MlRAUm4U9P1wZS4kqUHZSS0eI7EG4Avt1jEZ6soRwrL1FJdsx/2jSUU6a0wKtNgz1DULHV0UABViZ5+t8S0+PNTUUUSXDCST4Te5HU88CZvIUGoq8qHcSrenxTHQ4xR4ejlYd6tTV4bwkxNyRtblebYe2VqhlxbP+DS1NXGoiLgRAOodNx8sOuGP3qqw+ICGU7/3OEXC6BzGUqVGEvTZT5aHkTAsYKjFwqcJV+HUswgKsNQaOdzBPobe/lgS0lNURlqpuijdoeIlWNNHKMD8W0G1p5b3OKnRpMjz94GSDvjqPFeyTkKK694CJFQcxbc8jeJxWeJcMNGAxLU4Kq5EFTYFWGx3EHE/R2YRNxvIBlM61IlXGqkdgbwDviarkQo15cnSd9IHyN9vUcsQaWAINypxJRlWLKYA3wEwKXkip8YN7Q5gFzzHQlbj3n2xLQyc+Jbv+FQIA/F1j3v1xtmqqvcQp5jlgJarU21K4HnG3p5nyOHsopZLDl8p3dMTUMsdREmT0GgyY5kWxFTLudv3YvJ5+R88D8J4gtQsSJbnO19vMemCqdcs2nSQAbD9bYborp/ADmCUaPljenmJ3ww43k/CDzH62/MYQjHNqQ2yOKRNWHTGiMQZUlSOa2PzGNdeMocZMWhvkO1mdpNKV2M2Os6pHIeKevli8cJ/ahWnRmKC6xYgNob/AItY+xxzKpTw04VmyR3c0iOVKuJQ8vC29M+4Hni+nLpgyuDrXZ3tZl6lQBz3LlbLUGmSzFjBNjyxYdGo016k1D7G31I+WOU5WhSZTQDNlap3ymb8dJuU06hhl9QcOOC95lToqPWyrMfAHIqUj0CuRDC+xKtfnjo5GTfZ0cj94PJfzI/pgbj/ABBMvRNapOhCCYEnygczgDI8QzAY95SWoIHjon13Rrj2JxQ/2g9snqtWya0aiLTKsasNq5fdgQCTAM40Ytsa8AP7QM+M42VFNahWqWamgB8WqAdQ6gqbYqdTiFTKO6VqPeFaYVlcg6OY0lSQp9MSVjVejNLWUQS9SoOZg/uztAgkAGbYmXieWLNVq0UrOTq70k67MTyMaTOGeFkNCvwUQC6w2nwhhdQebXuxPPBVXPNRrpUyrfvEHiZWkMw+Ng34TO0R4RgLjmeNSs7hUAvpFyADA0ifnfrhhlM7lKtcPmKQRCyuKVEkKomHUfi1CDyuD1wvCyOYrdon06nKtUfUzkg3gKAdUyxN7coHXDjsvlnqtQSoKBouziomqWJJAHhJ1sIG4m5xXOPVMvUJqUcqaad6RTlyQBpBsOQm56THppwtKSilVmoK4qBtRI0BTKgARJO/i1CLWxGejBe7syOj9oeEZLhOVqUADma+YaaSPcqACosv3FDH1JxSKHDwKeg+FtclS0xaw8udjgXiHFGquw7xzmC2l3ka3AsfF9xR+ERiTh+mm3dIoAcaZHN2FyecCy+5OE1d01u65KRpUFcR7vuSFQzQmRtKm5MbnS30bEHEqXd/Ymp/+JRctBsXBUyOQg7YAocReiwsCFJs0kR94Kd1naNsMc9xam1Om6IGpIwCJBmnIuu99hBw8G9vANRuSLP2bqAUM5WpCUq5ctpHJtY1iB0JOL3w2KeSq5UfFTc0V89TeAx7/Q4432aZnqVmouSvdMpQW8BF7HpE9Zx1ml2gy1TOUYqqzklStM6gzBdSzaZBLfXFuTn7G3ZZw9JASSyB6bqfxAqfWCLjyOKx214YjVBTSwdC5RtjBAseRFreeLnw+musVFjxFkY9dJbT73I+WFXaOnVarTYUO8VdSBQ28gExsQ3htjSGUmjkOa4U1EprMqfvRBQi+luoIFj64WVFYAg9QfXfHQeI1g9SqNGjSyqKLzMFQTeOvLzwip8LpVFemglujnxrHJeov64jJDOPgpVYGdseoZUNJJPyw1zaBG0VKTqw5h7MORHhuDgvK5RApaHX3/qsx6YSkGMWz3DaKBCFF+ZJ/pthirKkQCvny/5Y0GYpqiqqwp6ED3xohlT3Dgg8jJGMzp08IecSoSDNtJKn3/ocVfP5KDtY39OvyP646JkMqrVs2oEqtOp+f9sVupltaTHpOx5H1/64tqQUuDjKeaZGNYw5zGTj+sf5cf1wA9KLf5/0/sccjVC0RB7Y8tSCDAPkbj5fpjVhHX/P1xiJ/wA/z5YZGotvDeJrVQUWpfaKAF6DXqUhzNB9yoF9BuPri38LNanR1ZVxxHImxovHeoPwjk0fhIxyjLMyupSdUjSRvPl54vvZziXfN3lOouXzgsWj93W8qqcmmwcczG+OmErAO+H5mkag/wCz64lhJylUkTG4RjdHXpcDFY7I8RprnqozDErVQiolSJ1KbTNlKywM7yMOOJUsvVNbMfZ3y3EqAaoUViCxA+JB8NVTO4G298Uvi2fWsUzdfKFdSGmaiMwDOCAGsCEcKZ0tvPliyfgKRYv2odocvWXLUkcgDUxCxEWUWBsRBtyxzvhlKnXqmnmKgpUoJLqskgcwOUW6jB3DOHU81VemHEinKmpA1mQIvAW1+eNOI0quTc0cwi6qZJsAdRYblvvCIgcsI3ikUoUtl0VmWnVLU2ACMfDqvFwTa5jfDJs3SbKd3B10mDIBAB1ECoW5sbKB098B5+a1XXWpgOwmwADMdvCBC23w4y3CqlRKDVmp0KTgkBo1Opv8IMhTsCcI3fARdmMxSqUaYFMpUQw7CZKk+FiuxA2nzx5skzCijGTpcMyiRYmPnPtiTO1Gas5KiFYtJ3OwAIHTpHPAfEs9UGiAQxk6TNyWtHy+uBh07/KBZ7iMioSqQXCkt5kCfF64ZZLw1Qyao0eKpuFLCAfKTO/XAPEVcoiyCAqgkfi8+eM5LOihSZGkhvCQVuAA0HyBn/yg4TLhQzXZtxAOYKgkgDUkyek2/EBfp74m4RRNTUthqRyV5qbfmQNumF1NoVXVqhJ3Pp/TBOT4kO8UfiMHYbiJt/lsOrqkEsXZDgtXNVvs61VollJdlBJIFiAbDVe4xfOyvYrL5fMJUBdtFJKtMM0gfdPLdZb5jnjlXCSDVopVqtQQ1IdlMlL7gm4IjfznHZez3HqNerVp09ROVBRnI8JQuwMH0IPnpti6dxwSkmmPeO5pcvSNXUFOswCYBJNvcYrfEu1VfUrqaJSSyrBm2wZtgb8sXHM8Op1lGtdXMDzvf64V8Q4AlSk3hqTBOkVCo2kWFj6YjJN8MV3ZTKnHKdennKr0A1QLqENPdtpi2x0kgGRiscQVlq/DKuqsGi6sRPMmIa8dDi09puFpTpKaVFkBokKysSQLMdQO4gmfpBxSq3EnqvKapI0qrQBIiYA+76k74lJvFjRY0He5mmFrhTWo6mUg3ZeeqOUkH/rhBn2A1d7Uh13pgEW8hFoxnMZ+v9pod3OtfAhvDAfmSLH2wmz2Yd8wWIIqMfHI5kwZnY+WJpt8DPUrgb8RzaIg5W3CydvPC+jnFsAWJm2o/K029sD8YVmDFJJF7dOf5YHyVMgSPiNwfwi4J9YOKLkZTfR2nsLULniVX7ulgPU62/ID54i7LZRq/DGeJKVSV/26V1f55YL7E0e74Pmap3qCq3yXSPyw9/ZdltHDaM/f1N8ycWj5Io5/m6XP/P8Ar/U9MJ85lREjb/Py/I+WH3GKgSvWpG8Owj3kf098KagIaDOkiRb329Dqj/cMJNJjIrtYQYPp/b1GIka87xc+eDc/liD5eX+cvyOBMvXam4dYDDkRIPUEcwemI1QpnXyOH3Ca4rkAutLMj4KjRprfw1JsH6Ns2x2BwNppvTAI0UmJFKoTak9i1NzzpmQQTcC9/FhcC9B2V1KusggxIPvY+XIjFUmmLdly4xxurWyoKKDVoNqLAg1KSxHhJuUmJiSAYM2OK1xbO56igSuKikqG7okQdRLSEA3MXBBIjA3COI1S9PuQDVeqAsiJLQIblFhIPI4tvE+C5d6lWtmnrUMzSUTTDBwpggEBhL0iLqwPIgwd+he1DFAqDWjkAmooJLTB3BgkWKi/pgrPcSNZSXGtaQVIMTF+m/n6Y0rMi6mAsbaTy3MgncX/ACwEWBQjdtWrp/D8xb69cTnaz8jqmb5rOAU2NyS1iQTJiDfyEed8ezedd2UBnY92FLNB0qNyY5AbDyxFXpQigsCDrJM7XWbczGB2pEK/IjTN7wTAv8rYDa5/PAwXncrUp0xUYwCIMm7EGfrv1xtTqeJjWJI06wYPrtjB4hqISrdR91hYyDvz9CL4HyzsgCAgLUPOZUCI39fphIbliXIXkkVKrswIW+5kESBq/I43rM1NNFRQHDRqswMAGNjJvGCqVWkAzSZW1twwkK3UmDFhyIOMcRzyMlNF8KpJJXraT1EDb1wIybeUayKjke8v4l1LqUIoHiG4ANogfPAWXoKzEKWEAmWjeJi222Caqk0qeklGDeARYTBEnrefY4lzDd4zVBTUg7m4aRvAUiZmR64MXT+AMsPYzLJWqa69IVFYGkAQL1NOpT6kKR547B2Q4dSo02QGw++d3U7aj96Lj2xyvsDm6bs2Wh0mqjo63Eixkm4I1g4652cXSz6hDzBn+Gxien64uv8AEl3bPJxspRHd0K1YrKkqABablmKgj0wPOYrD/QSmWQeJ6zHl+GmI5/iGNjx5dMqhfWLWMEgQxEAlvYHbFJ4n2satTCjN0qIUAFah7ueUBAGqH4d9Q32wXgVyN+JZ5VQLmKmk6lBWm67AFbKzsbzBFsUluKHvHpBtS01JuBOpAfhIvzInEFXPzWpoLJqXu47yCJmRre145YSZSqRTrPfUdKg+ZYlvov1xzakkxoKuQqlx12fxPM1kqAtbSQpQ7bKVgH/aMG8ez9OrXeouqKzNVFrA9J5mSf8ADhKi67uIPNl/UbfKMMPshVAqnUrnce0CPunElKmFRsxSotpVwdjcfiBHw+4nBgyQB0x4iPh284PRRucG5Id0rEjUym3lHKcL+IZgXBI1PMn+H+5+gxRU6RZLarZ2LiAFDgVRRutJkP8Au1FT9cWnszlu7ymXT8NJR9Biu/tByh+xvRQXq1QY8vjc+kAnFlXidJSyaoNMXBtYdOuKyko8kFycV/aLUKcQrx+IH6DENbiw0UKogsoKsvUoZE+RVo+ePdvav2nOZirT/wBNZAbk2gKGg9QWxU6dUj54RvwBNF04tlENOoaf/hEHrqpVL02/lJKH1GK19nDUi6k6kMOPI/Aw8plT6r1xjh/F2RhPiXQaTDqhm3tuPQYA70iRO4g+n9MBtNmbLJ2Nq03Z8rWIFPMAKGP3Kgnu2+ZKnyOHNXgLZ3LvQYac/kxpK/8A3aY2HmV2B6EdcUKmcdW4nXc0MrxfL3q01CZhfxAeEz9QfUHlh45VARyypk2QU6ndjuXLUyVYkhlNwxsadQCCs/1xbu1vaA1svTepVXvaKlS0QatN40tN/ECsMh5meeHnbOjQpn7TRZe5zqA1qW5B+5UVeTAm56g9cc4qU1AZfjLHcn8MkADYbzz2GKJ5GAKVFnMC8+LQIACiNRJJA2mLjYYLzeTFOogEOGQM2kyIYAkSNmFwR5DEWTzQS4hQ9MqwixB6z87eWGHBKtOlTau8sVbwDqxEk+cddsLqzSi3yMrEmZQElJKhWsNpBievQc8T1000yAJEKQefxWt0GNOJky/eiSzHbYLYi3nP0xHl30AVFHLZrg3gafL13i2BGnFNjGdBOgkEMYEjy/wYIbJCqXhtMeNouRG1hey8hH0xBl6huCwKifIRIPtiIZlgGUISZINjDTMA/XAmvBgivXpkKtNbBRqP4jJIE8jz9saAq06BDAarTeN9yZx7KyKRdQY1AaSARGk323B+U4jDsHVkUkQLwQNrj0jGeeDWEZpYVxJE6GFtzefa+J8nXZW1wWptAqMBsJPSwg3nGVyurUmrUpgKTvAE2+eBDlmCMFLaBAYE8ztI5jfGik1TM3ks3YztPTy1bMd8gHerp1xdGUzP+1jvHQY7Fx7N924dfGWZSFAsu0luQOnxX/CbY4BSphalNqinQdJJCk6xMEjqd4x2PiPGKYoshUJ+70q5uurTdVUXaobWub35YopRjVkpA+d44KNDSXZajBiKNFYZgSY11CJb4p8OkWOOY5nijd33PdU0MlmZFmoSeRck6QByAxZa1amtEd9XqFKkEZekVaq5CwSzkSqSAAsW6nFL4hVUs0LpE+BFMgD+Jt2Mc+uE1ZCxIBVg+hkXkg+uDuIEGkjKIDszsOhMAe1iR64Vu0YOzdfTUIF1ChCOsD+s3xzclI8AoqRthlwZnDjRueXXA+WygY+E25g7/wB8M8sRTUubM0hB5D4j+mAojRWQ/P1Q+pafWCOZ6kdRfFfrfvKrEyVXp0FgPU4OpeLu77ajPv8A2xuo/du+zhNRPUn4ZHsTh9pWXuO+8Xam1VhUdQq0GW551CR72T64UdoaidwlciH0qQeTArf3Bt8sD16YrZuFEg1DJE3CgAiDsJB+eHfaThwOQqUyI0rCRuDML+YGNqR9ZSg1jFfU5vk5vnMho4dQNR9JqJmHgC51BCJ8vCB8sVLgeU1GsrDfLu6z/DBBHyOOydpODUadPL5dVnvWFITJMeEtfl4VOKhmeCd1mc3Ub4e+aggmwWpSqMAB/vZQPXF4weBHgolHhJImTegayxz0mGHtBxrxTIBKeXqLOmqhP8ytpcf+kx54svZ9AV4az2U1K+Vef49JE/8AM4go8PapwuvTI/eZKvqI56XGh/8AzJPtgOODFZGWYKWIgKVBHTUCVPoQD8sWDs61JqdVK9WrTGgimEcjXq+NStxqMCD6ziNw1SjQKCTXpnLuAJ8dIgp/MQyx74QtXnQJ25euxPQTGGgqlgZFu4eMpmDTyuaqtl6Sl2o1tSLKEjwMSNN7EMNmDDFc7R8Bq5bMtligYISA1/GGMo0XloIWF5jAOUp0acNUbvHDDu20ysHqhN4MH/Bh7284oKmaWrT2Kr6nwjxGDY/lil9IeirVQpK94XCgQSsC3KAf8tg/MZ3vFJVQi0x+6UfgsII/FYEHzxF9vhAoSNUCozCSxHToIM+uIXpEOYcsCDptcHcemJNW93jgYHOYLL+98II0i+/O/liSmr6tYIB8JleQ5QOUQbeeNCp0gn+YG8dD6HbytiOmRbkOccuu3LyxnnkKZsxuJDQ5NgPlB2G+JcvU0sQ43KsNwbTv85xpnag2FtMRE35wB641/HJBYA3iNugwKtGJGzzTG0y21r7z1kCMayIEAlTtE2jeL+cR0jG4qp3J1KdcjT00wQeYYNMEGYPiEY9TrE2UxMAAkzsPEDY2jbBxHKAFUHJUFAFZRJmxHxCIO3LfBHdhqTGQWZgeYvP98LgjLIkarAib85/LfzGD0TwLqEQy85kyZk8+WNLGQSLVw9QhoOyCoaZMKRqidLCJFufljfMcbpUWCowFXxq7OCwogwAEH3ntduZuemFlTiOlCF/1JPiHJdGmPfCEVdBOldT8ifEDaLL74jLPIowZtVJitQUKbfHrHjePhFhLHfaBa+F3c6lYpKUgQNTxJ9I3P8K7c8HUqWnX37d4T4+6DeID+IjYTyF98R5tqtRgHgNHgpqIWmvWPu29+uGUAULMlSDVVXlqEz05zjyLrYseZJ+eCsrSAd9OyIxnqYifrjelQKqCRbYeZ/tP1wrQyJ8vS2Ue+JOK5iKmkgMFUDzFuuJuGUyTBsRv8/0wDxr/AFn8z9MaWEOuA3g1NXQadQCFpBIJgra8DngfL1S1KsTvaR5bRibsxUKq2n7zKD5AAn67Yl4nlilFiPF3jzP8K7H3J+mG6H6O78J4SKTmoxjnG8MZLE+XTGna/igRKSLDmpVTwg3Kg6z84wL2RzRZqnhLFgCWO3O3vOB6nZ7Xm6WtdNJQzaQefK/TCaWq5xUoqrsg8KjfP1KmZzGTamdDqtSroa4WAqgHzOo4r9PLCvTzeaq6l05oOg8lZYPmLR88XypRX7Uam3dUYtz1Em/oE+uEP2Vl4fUVY11KNIAEfeeR+Zx0bE1n4FdlB4rkzTyBa4bv6ObH8PehwY8gyj6YtvCuGj/tPP02A7rMqy/zBUdv/wChPvhl2y4EtWitJCFNVEoL/KwYHz0gMcBcDzSuRmRP/eCGnlGWCuP+SfTDVYKpnMslkqy0Mwgs1A08yvtKlh7FSfQYF7S8DZczIKolSKg1ERpcahF9gSR7Yvi8OZMzlQw8OYyXduTsCwIE/wAxXHNa9SrUZSxkUqekEiTYWGo2gXtyE4XYk7saKZDmMxT1BQsruZ5WFwBtPv0wx7LcXp03qVKlEVWZTBeyUlF7KPiZpESeWEOTyxBlhqW3lPQTgpammk0WMmeW0eHaJvPtjTjapDkmbqd54mOktqiRHJevTbC+ijhbAAOJGrcxvHlPK04mSiatPS2+okGYiy2v1xHlaIiNelgY8UHa8ERIuN8LaisdBMDMkXtI5eREG/TGNIAA5C5nnMYzmqMsx2tqG9trEdRifMoq0KTq6tUkq6RuoEg22jaOcjpg85DwDKCJMyQZHrv9BP0xE1QEeIGPugnaeXviSmyjYbi8i6n59BviJ3AERudzv7f3nGyjBAjQLgEC3pOxI+9acbjKIYRG1VNlYmBccxf69MaZSnMx+Fp2AG0fOTgrgj01eGB1ESCvUnne4jpjU0mKzShQBqjV4j62sIv1Nt8M6NPUqjob/wCe2A1EOuozZtvX/Lb4bomlmvsLR1iDPzOF/gVgAbUzAcnAPoRBxGlYIQlEEuR8XP26Y2zdWXZUWAADI3JsfrjdCQTTorLMx1v5TsDyF7nCIxqumkyW7yq/hYzIQc9viYmJnaMZrstFWAYtUb6DqTzPQe5xK1JaCMAdTgSW6Yiy9IMBVfkNup/phrozDez+R3DWLgLJ5amAA/X5YjzjFGImYdkp/Pf2Fz7YzRzepyLxp1COog78sDZRtVYu5gLTIpjzP688R9SLeA3gacLy0BieY0j1P/T64S8cPjk81Hz5/li3VKGhAvNRqP8AuOw+n1xVuO0wYadpU+s4rNYGXBjh86QFBkeK3M7AemHPERqbu0IJRYU9WAllPqZ+ZwD2ezSpUQvZYMCJvNvfA+XzDJUkfikzzEycbC5GbwfSfB+Epl00LJ6sdziRlmsv8KN9Sv8AQ4MxBTHjY+g/M/rikUlwIxPm6kpnSN/gH/AAfVsb5tR39Cit7a28lpggf+ZhjKZfwNJ/1K+r21D9FwRlvFmarRZVRAf+TN+a4dsUhzCB83RSLUkaofItCL/78V3OUoyNc0lAZszUA/mc0yfkcWbhcF61X8T6Qf4UGn/1avniqVuK6cplqbI01KyGBuZY1OdumFclEDoj/aFnRQq5dUiVouVFt1akycuqY5p2izS97USmSaetmQA+EyzmRJjY4c9q6tUZtqhYaB4C/NG0sRImSL3gEemKVxFwtNB8RadRI+9IFh0A5b4WMm6b7GjnIIWLA6XGoiWgiFHIdZ3+mJ0bwoah8JJJta4APzicBJmCisCFMkHUyyRHNW5SLEbHDzjPD6dOnQbvB49WqkANSgQRPSS0afLFW7pBE3Eay6oSYiSdjYAb42OTBK30uV1AHdjzAPvt54iziERIhgPYgREfP8sEUs4Vq03KzpIboNoEk8uvphXdh6I2LHkNYBBBtv68x+uPZXNIGUwWmBpNpkEb+p3xs6lbKyGXJUi5I5E229cRUssWDAiBO8RHr5nltfBSXRrPZ6jDEWGwiYkAATfENGhqmREXIJi2C/szNV0OuliIGv3gXxjM5R6Z8bggDf2vPp188BeOwNm1anCgAgjSLzYkzz2mYGLD2cy6dxVZkGoW+GSojryk8vLzwvr5JdAWBEDSfMwfyMYN4evhcA6RE77wNvPEJ6i20hWD8GVYdWuC0RPKZMHkdr4xla51spFon3m/0/LBGQod241CbqY6zNvmPrjfPUoYPNzUZYjoZPznGTYAatlWNVhTHhM6ibSokQPztvhhQpEKRSFzHeVOk2E+Ziw9caV1YhtA+ESTG0Dc/oOeNMvUaoEoqSq1GGpunU+Zj/L41pMIG+X7wsqXVAS17sf6CP8AJxsakkIuwQHUBvvMD6DE7kUmqU6asO8HdAsL2bxEdNotiDLUXYgrA1OZ8kUdP5TiUmBk2rSFdSAahIRdMeFdOqSeZJI84ON+F5cVqyC2lXk+iyf0xqMwaiIhtoZvMgtEEekfXBfZ6kEGYqz8SgDpLTMewPzxoJN5AM6NTUrvyL29v8UYqHF1ioR5kfKB+c4uNJdFClO5v7L4mPuSB7YpudP70TvAn1Jk/ni8+iiJK1CaEghYMb9QpEfXAzVV0+LVqAgj8jhjRyZqUywNqSq7KJlhJVosYIF5OLVxLsdRWtWRXVAtFGCyamuQ33oENMHaL4E4PlCtnbu/WdOoT054yLAn3xDlcro+8W9Y/pghhbDoYDNOBSXoZPsDOAszne4y71fvFS4nmSbD1uBGGGcSfkR84H9cB8a4Ytbu0JYDUJAMSFv+YGGeUK0+ipcT4rUWgUVSO6psGeDDOR4r7b4Qcazbs1IOHRaaDTbYjSgjkTY46VxLhaGmUvpdlGmbC4mPUC+E/ajg3ermHptBRVGiBB0Bng+fjxLY6y7BT7OPcUyLJTGYFU1F71lqO4g2ML5GQpPPfAHGa9KpUNGhppUNYIY3OvSEYs12Cm9rgWtgztLxVGyy0aLsSHGsgeCQDYHmZJ+U4q+bfxcpEMoEXPsf746IKdXIZV0Nc5wTMUa6U2RdRKgKjBtW4BF5vpO4GF9ZmfS15JMWkgW5b+eHPFMhl6y0WoVKz5l0msasAa7GxMfxWvywmy+Yam8zpZ10lmNlBsT5W64WT6Q8UnyRUaDVJIJYrM+QAwUDrpwqksuwJmRztE9MRcIV0rNTp+ImVWJANjpPpzvg7s40u6vOtQVvFzMGB8r4EpNJvwDge5bNUaWT0nLUjVWYrt8QUyTqi2qbA9JxjgXC8xndFHvUo0iGeo0RMSQepUT15jfEuZ4L3mXD6Gg1I8M8gZsR8Jnl0w8o5Qd2CFI1aVVQxktyjzPTyxB6u2nL+BcWVjtLxA56s3dMlbu6QHfECnrC8wpNyxJsN7RGBOJZxKiUAEKCgkVNYHiYtvPONr/0xZ8p2V+LMBNLEmnoNl1CTEb8rnEP/YVdqYFeCGU6ggLBSASIHQwL8sPL9TBOmv7M6F9amWCFRKs2lTBHJYubTjdMmcs9SlWSXClQpPMixEWMSD7jFg7TcPZcllWuWaAFUeEEKQdvvbX53xpluzhOVr1qkq1AKwY6tRlVtBtptvviXp7XtQoqzQ0OWuGCjT/uEkW6SL4WcVrio0Jq096SCfiJIBvFuu3KMNOJ5Z1cCqhWqEnQbmZ69Iv8sLFp+PSDYFWB6XIO/rGCn0NRvUzTNTCKOZZj1sBHpj1AaUXSCCwIvBvJPteNsRrRFSiRpEhjckwBfz2wbUy3dFKbaTCh5B2Ljb2EE+uNeaFYoUlmMFmFJdzyJPpzOLTk+HIuXVw694qMDT5kSVY+gtgHh6Uxk6VMf6tSvNUx91QWQTt1xeMrwxWphmalSVhIc0w1Qi1k8pJ674XapSp/mANlA409JMugQz+8MjmwIAB62g/TEvD6arllSL6zI62AFsF9qcqtOrTrf6/j1sHtckrB0x0mBhRwYzXbvBKpqZxPwkXP5RgJVLAy8jji9WXdRtTQJ7sb/r8sVPiP/eH8mA/LB9LOlqett6laSfT+5wszrzWqnrUP54s+RxtwPOtS1sNUQVYATbz8sN+G8YVXLVJuiqpA3iY1dek+WFWSzZo0wUB1OrAwLG8QeW2JxUWmGJQQAQmoz6H88JqSdtID028o+jMYxnHsXCRst8RgTUJj4RAPrc/kMT4jLQCffGAaV1lk9Z+h/rgLP0tVB1B0mqYkb3MT8sLl48wzGh0AUIW1CfUT0kDDHI1xUFIGAwGopNxyE/PGTvIDmH7TuEJQrLm65WrltYC5UoQJKGbrAE7zvbHMeMcTWpVhKS0kpoVVFkGJJEzeb47xncpTzOZzFPM5inUoPRATKtClDJBYNZgbbjrjmA7W0zSzGWORpqBKJUOljIhAGtLGxvJN8V3qjFHFb90ZDay002FhA1auVzOmINoOAzVaASLD1v5YKzFNjT75CWpK3dg7aSfEBp5TciLWOAq0qSoOqOYNj0jCtZGGfC+O1aVQssQYDeHcXj88MOEcVFXO0mc90paGIWSSSIBMSBIAxrwng3fRRFVUY1F1MoJiAfC3nquP9uH/AGWyeWK1tHjzNJtOsyA51SGWTAiD57HEpuNN9+TJ2dITjLFtNQg6VKgQBIJkzy1WF7c8A06iO6FRqCNrsfhbcGRzHTFY4zTqFgRUJ7sSSGI9eXiOJey2beuKigmmi/FG7A9Z+9K744ZNpKU28diTUeUWjM9oXcoiU1daQ8XiAYsRcxM9eWPVpKArN1kjYqb2wPQ4Bl3ZdSkFb6p8R9Tzwt7SdpPs7mjQZWMw9VoMeQAgSBbEVt/UPdbEjbdDDhuf10srRNQq1OrqJ2gGmYufMNgftJxYMatNK7Op7tSNVj8QM2luXzxX6FiC7S0yTvG8CfOcaZTJ/aKg0qUSVF7GJuAefrjsbk1SdlJQdWEZKo1VwWJlljVOwQ3M/wCbDCbNMRUDU4hgY13EXgn5YN4vVAWVlAC0KvKYIBJvHU72wLmAvdUo/wBQKCx5XNo9pxomRG48BgyHaTykGf64J4aupiGJLkgi2/xTJ5AaBgmjlRop2HX1vaf7QNsS5eoF7mpRI7yaqsrcyH8PSBpqH1jD4bBZvl6c0QjsBpcsFG5H6eWCeJ8VdPDT8JsKYIknUTETyFz0wvpOoqvUdoamNSx4lZuSsNtFjfEfE+IViy1qdIUVqSRrjSZEFxYGxmIjfnhYww3+VfYIwbDcxnqdQOiVWbuzpAK87ktMTMjA1fJjRmHptKALTVgPiBMs17knqeuIcpw80NNRzpWoGiosnUQFkqDBiWidt8Oc4VWiyU4ZQJ8IMCBqaesbThlGa5XA6jRTs4RooIPuzr9dQn6DC4Hn1b8v+uJ+C0TVeJ2Ek4iy7jT5hhHpz/TDJ5NYyauFCobrJJi07GJw143xPL1KC933ne3LAoAoHQNzxWQ7EsP4h/T25Y9QpmnVCu1NgwidRYDV5fiHvgStyfhldKT+x9YY9j2PYsTMRj0YzgTiWdFGmXYEgchzwG6yzGtfKTrIClmULcWgSRPlJxmgpUanjUFAbTtO5jniTJ1S6BiAJEwDP1x6tVQWaPFyxpSpAo4bmeCPRY5rNVlqZpqzJlADd1AaZWwgEgQTbzsMUjNcRL1nzATxL8SuBBM2EAD5Y7/2u4VkqtNcxWVXbLh2pAOVBJix08pAx885/jVTMszuTOldKiwEDST7dcUq0FSVUDUM7UNP7NtTFQ1XpaYl7C/MaQNuWBYs0HczbrMz9cbVc/UqvqqHUwG4ABItMwPrjFKmW+HdpsJJ69OmDXkxZexXDqWYpV0qsU0NTcMvhb733tmYclP8WDeK8N+z1S+VNV0kvVpzqJaSAZAjY+uEmRy9dKLNTGpajLBHKJ8XtMX2xcMjpKzOsKbqhhS2xvN8c+rPa/r9v3Fcq4RYUzNRssti0gBkKoQpO4BPiIHXG3D+J5NZZpSsfBoFNh6CAIOAs1x6stMCllwig7ty6W6+uK1xzNkMtQ03plouZueZBjpjnenfgeO3UdNJfQt/Fa7BqRKmnSqEgVHOkHrF5ONM9kMrTagMrBrk+IJNQMvOdwDPMkYrOSetVikxR1SCBVBfQJnSBIjVF+sYtVXj4pFCi0qVQc1UG3pG2JVo6Kx9htqjwrIKfB2ao8FFI3D8up6YBqZxUKUaNyoYsdySxBY+QER6Ymp1Kld41aWJjblznl6DFm7O9lVNGqWYIDYVGU6jHxG8QOVx1w+lu1VSwv8ApN5KnxTKPUITRqLaWtsdxv5kj5HC6tw3SXpiTpiSbQLjntP9MWzhGXXvW7usgpa+7DMZ1BfFOne5IAxvx3hqaVs1QO5LVGPifTAiOkkAehxf06A3kqOSqanaOQG/UWAj3GAaK09Y1kx3sEqJbSbMZO/lh7wLJRTbUIl1QA7yJZv0HthN9iYszKwCFe80/iMzbmDY4RfQxnPZtQlPRR7tg1nF2AEjYkgyDJ8xgns89OvrNRlprRSDAJaoZOkKJ3tfph9Q4bll/fZmtSzAZLUKRIK2JB33nr1xUW4W9OmakwWIMC58j5Th5KSp1fwi3tbey1fGTOZ4rXzNdHLwyAhdQhEQCIVQN2PLyxLW4lUWhWioVJGhiI8Qa7Dy5beeE3MjBPE6UZZG0N+9cw52MbgeYtOJx1JT64JW0DcMqd0qvzZiCPID++FlPVrH4Yv88WKlly4Wm+jwq6qqqAfukFmA8RNwCbiMA1OHk0nYH4Wj5wcV4yFcULaoLWG/9hH1GPVhrCuLE2Pl/l8NMlRKgErqiIETO5uOkYxmF1SGga7LA2MWAwJMpDDx0fVGMTjOMYuTIM2JEa9PniOjRBWzFh1N/wA8S1FBa4m364lGCCir5OoKOYqKjju9OrTzB5ATYg8jhTnuLZrMFQiqlJ9maNXpvbAPaUQ1IixNSCRzE7emCuI2omLQLY59XOGH1WkpclA7bfaDSmlr1F4YIPugG0fhnFV4XlsvVSolSm9WutMlNLFQCouhUG+8yOkWx2CggIUkAnqccx4J4a9cLYa9hb7zYOi3HTa8BWm8fJY6vY5c1lKdRx9nrtTWyjxHyI3iOXnjnFPNinTRqbFK2ttZAHwmAAeW07bzi2ZiuzVHYsxYNYkkkX64UUcugqgBVA7sGIG+o39cX08oXbRbewhWlSSlVIbSfCSIAknbqCOu0YKy3CKVAFEJUsS0MZmTt7Yq2YYq1NVMDoLDbpgijWbUfEdhz88c0nymuRZafaLMOL9wjrUCkk+EH6k+WN6VVeJZcirrCpLgoksY/CNgPM4q1e5k3MgSfUY6d2NOmlXC2GsiBYRpH0xP9PFudXwaOl7d/wAlc4dxfK1EpUKlIZTMrS0ioTKObGCRvqvfcE+eIs1l6y0zrQ0yhkgqTDGNjBkwB8sb8Ror9s4f4RfMLyHUYsPa7MN9t06m0gAhZMTe8bTg6kFqRt4fwPudYKhwWjRrVtFWqVDMsMDC6YOu4uHJgD3xcf8A4jXuRlaCtFNijSSSyCYEk6pYReZ88UziCBc7VAAAhTAteN/XET1CKlQgkHwXB8nxXSlt9iXBksUWDJZOalNVZVkmJ5H+vIYa5PO03ZMvVVnKMT4CIEmVANjcwZ8sHfs+y6vlWZlVj3rXIBOw5nBHDxpytdlsZqXFjY2v5YrpwpCZeCp8eyNTLldcSBUdQDJkk7nnAAv54ruXzaplwxTUVTSy/wA1j9cPM1ULd4SST3C3Jn7oxX8qJo1J/Ef/AG4m3l0LJmlKofAUIAF2EXMRF+XO2N8xmkWNbm5MIN+knmMRcRGnLqRYlhMWnGpQCkDAnvWv/KMZPbkaK3UwR0EhRpZgLEdPPEeaQnTqYhUHhG4EsJjptgXhLk5ipJO39MNALn2/XEt+SksfsaKikM6qdR0sZMc4B5dNvPEeecUxAfUWgMACNJB8HrIvOJ878Deo/PCjUSasnp+eKQyFK8hWUqvutQhipGpbGDM4O4Xksu70xWLgajLqdhChRoNoB1Ene46YScO/1P5H/PBmTM0qZN7f0wsrSKJ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data:image/jpeg;base64,/9j/4AAQSkZJRgABAQAAAQABAAD/2wCEAAkGBxQTEhUUExQWFhUXGR8aGRcYGSAeIBwfIh4bHBwiIB0gHSggHBwlIBsfIjEiJikrLi8uGh8zODMsNygtLisBCgoKDg0OGxAQGywkICQvLTAsLCwsLCwsNCwsLCwsNCwsLCwsLCwsLCwsLCwsLCwsLCwsLCw0LCwsLCwsLCwsLP/AABEIAMoA8AMBIgACEQEDEQH/xAAcAAACAgMBAQAAAAAAAAAAAAAEBQMGAQIHAAj/xABFEAACAQIEAwYDBQcDAQYHAAABAhEDIQAEEjEFQVEGEyJhcYEykaEUQlKxwQcjYoLR4fAzcpLxFTRDorLCFiQlU3Ojs//EABkBAAMBAQEAAAAAAAAAAAAAAAECAwAEBf/EACoRAAICAQQBAwMEAwAAAAAAAAABAhEhAxIxQVETImFxkfAEgbHRMkKh/9oADAMBAAIRAxEAPwDsXEfiojrUH0DH9MA9rgndU3qEBUrU2JOwhhOCeNVFTundgqI+pido0N/XHL+03aCrxKsuXoAinqhV21Hq36Dlgt1QrIO1PaRs1Uqpl9S0WOturwoBY9FhRbDbgfBBls3laRB75qgq6hMNS7t5A8w+mfVcPcn2Xp5XJ1UF6tRAjN/uOmB5X98NuPyuZyjKB4BVJtfRpUNHzB9sCMc2+QAGXp//AEt6X8T0v/2lP1xPXo6q+Yrx/pGnTX0WS/z7yP5cb0wPs7A7fajPp32r8sH8Iy2rKw29YM7ery30n6YfgCVlI/aNk/39eqhC1Fyk/wC5SxR/eCI9MNauUjNUKtIgrVqJrI+94CyN9WGIu1GW799Q3NKgh/nrHUPkPphjmMn3WZo0kBFMFqojkFB8PoO9PsBgoHYj7XcGFKse606qpWpRU/cqiqkx/C2uSPXE/DM4KmV4hT0lSpnQd11ySvs2oekYb8bpd5m0H4GoqPUu1Q/SmPnj3HsqKeYLAR9pQI3+5HUr7lWb5YAaCuM/u6tUi3e5Zx707j6OfljFJ2pldIWVyoAn8QBKz5eE4n7WUC1GVEsG0j0f92fo0+2En7QeK1MtRqVKSarpTO3hEMbDmTqj3xkrwN2UjsJ2ubL1Mycyzd0qSBvLzBg7Cx5W2OLHnu3uYqJQbJ5Yv9oZlEqzAaSFuwteZkwN8c97OcbNDMBq4FZHgVKekONN+sAEG82FsW7thxhadfIZ3L1mp02UTQAiEUyREwNQJEdQMVaTeTI6Jxnhhq0GRnBNo1hSNQ2jaDOOIZ3JZnKVDWFFRZgoIBUBvDKgmzbTzBx0rPZJOOZbSuYNNUqaoRZYSDAMkAi8g+WEnH+HqOJ0174avCKkW1U2gMGEmDIBM4i5bFf4hxh+zftrry9YZqrL0vECxuykWE8zIIjzGLB2I4/Vz9CpVqUe6UtFOQRKxvfobTzxy4cHPEM3XbhsCjOs6jAkkiAQLAwSF6A46j2Jo5oZcjMIaVRGKqCQQygCCQD1kA7wBh5KkKWam0gHnhTxHtJRpKxYksCVCDckdOUeeFHaDtelF1pUzNRiQRbSp9fxeWKjU7t9RbvfF+IAqY6MDvibwVhp3yA8RzYrVmq6SNRDATNuk4makERiIk2H5n9MKOLVGplGkGVKgk2JnwjrqOI81mK1RdNNdB0BhPmbzO2OLX025brKONBlbiCU18ZE9Bcn2wtz2eqM+mmoTwjxNvECYG3zOBBwuqsEHUzAT6iBF7mcS1s9TeoUkSDcHnEfLCaGnp/6mikS8UygdkLaj3lMESY8jbblthdW4NWggKxWN1Tl5jB9XOaU0VrUpBpuJlJ5Hqp/ycFUuJVVBZazujDTCuTboBNx0GO2LC2uirZbhlVqmkUKzONwEIMedtsMafAq6qXGVqmNmk2I57cuhwevazOq6stZmRvACFDH/aVI38jhhne0DMgpNUV6ifeFMfu5iVldyefK2GTisk7ldCvPZytWpjUmkoDb8Vr8t7e2AOEcTDzRqKQ4+GZMnncj5YbZPMfGGbxN4YabE3MHzwuzOR8YIEEXY9MSq0dKk7Lj2o7RVeI1loUVOjVCLzJ/E3+Wxfuz/ZVMpRUDxVCyl39DsPLHJ+y/GatB3NAqJEFmUEmN4naf0xaMt+0zMJatSp1V6qSh/UH6YK1VeTz3jk6NxBQaiJ+JlP8AxJb8xjbMpOapfw06h+ZpjFY4f2+yVeqjMxpMqsP3gjcraRI5Ys+WzNOpV1I6OBTF1YHdieR/hxVST4Ngr+dplaL0Ekk5kJfkHvI8lBP/ABxb1UAQNhYYRuoObC7lSah8hpVB9SfkcPTgyNEqmaok1XXYfaKcR0RDV/8AVhrmxOZR7xTULH/5TB+WgfPA+XpzmFPI1Kr/APFUpj88E5w6aeYYfEfCvrpAX6nBYECZOlrZKh+9XZx6IhRfyn3xN2sVRSR2E93WpuPLxAH6E4Ly9AI1FBslNh8tAxJxWiHTSdmYA++BeQ9GnGqZaiyqYZoAPQyIwo47k6eao6KqytSop8wAkkg8jaJws/aFxRqXDFbvGp1CyJqTeQfFfltvipca7Zd3w/LJUio9WiSzhiI1ETt96OU4eMewNiDtTw2hQrRSEItIa5YsXciTMmwWDIH64adpeB1Xy2Wr13pnuqZD00MDSWlDIEEwbgDkMUSj+8qCm5IDE6R0JmPST+eLBwujXzTUspTaorOq6lEmmBeWYA9DfB3JyoemOeyr93nv3dKsKdWm3coGIlgsmGFiodSI5SMQ8LGYzFRsxTyOs6SKtbV4g0Anwtc1IER67Yb/ALSKkU0yWRYqlFpqpT8JWRIi4BvJidyMW3MdvaNOmO7VmYIC2u0f7omT1jEtbU00vcYoHBM+mWqLnqdY1TUY/wDy4sSGU3kTqQREaQQQMezPaPPKuZVaxqNWbV4AZRbiBJ8MyJPKBiscQ4izVqtdFGl3MlRAUm4U9P1wZS4kqUHZSS0eI7EG4Avt1jEZ6soRwrL1FJdsx/2jSUU6a0wKtNgz1DULHV0UABViZ5+t8S0+PNTUUUSXDCST4Te5HU88CZvIUGoq8qHcSrenxTHQ4xR4ejlYd6tTV4bwkxNyRtblebYe2VqhlxbP+DS1NXGoiLgRAOodNx8sOuGP3qqw+ICGU7/3OEXC6BzGUqVGEvTZT5aHkTAsYKjFwqcJV+HUswgKsNQaOdzBPobe/lgS0lNURlqpuijdoeIlWNNHKMD8W0G1p5b3OKnRpMjz94GSDvjqPFeyTkKK694CJFQcxbc8jeJxWeJcMNGAxLU4Kq5EFTYFWGx3EHE/R2YRNxvIBlM61IlXGqkdgbwDviarkQo15cnSd9IHyN9vUcsQaWAINypxJRlWLKYA3wEwKXkip8YN7Q5gFzzHQlbj3n2xLQyc+Jbv+FQIA/F1j3v1xtmqqvcQp5jlgJarU21K4HnG3p5nyOHsopZLDl8p3dMTUMsdREmT0GgyY5kWxFTLudv3YvJ5+R88D8J4gtQsSJbnO19vMemCqdcs2nSQAbD9bYborp/ADmCUaPljenmJ3ww43k/CDzH62/MYQjHNqQ2yOKRNWHTGiMQZUlSOa2PzGNdeMocZMWhvkO1mdpNKV2M2Os6pHIeKevli8cJ/ahWnRmKC6xYgNob/AItY+xxzKpTw04VmyR3c0iOVKuJQ8vC29M+4Hni+nLpgyuDrXZ3tZl6lQBz3LlbLUGmSzFjBNjyxYdGo016k1D7G31I+WOU5WhSZTQDNlap3ymb8dJuU06hhl9QcOOC95lToqPWyrMfAHIqUj0CuRDC+xKtfnjo5GTfZ0cj94PJfzI/pgbj/ABBMvRNapOhCCYEnygczgDI8QzAY95SWoIHjon13Rrj2JxQ/2g9snqtWya0aiLTKsasNq5fdgQCTAM40Ytsa8AP7QM+M42VFNahWqWamgB8WqAdQ6gqbYqdTiFTKO6VqPeFaYVlcg6OY0lSQp9MSVjVejNLWUQS9SoOZg/uztAgkAGbYmXieWLNVq0UrOTq70k67MTyMaTOGeFkNCvwUQC6w2nwhhdQebXuxPPBVXPNRrpUyrfvEHiZWkMw+Ng34TO0R4RgLjmeNSs7hUAvpFyADA0ifnfrhhlM7lKtcPmKQRCyuKVEkKomHUfi1CDyuD1wvCyOYrdon06nKtUfUzkg3gKAdUyxN7coHXDjsvlnqtQSoKBouziomqWJJAHhJ1sIG4m5xXOPVMvUJqUcqaad6RTlyQBpBsOQm56THppwtKSilVmoK4qBtRI0BTKgARJO/i1CLWxGejBe7syOj9oeEZLhOVqUADma+YaaSPcqACosv3FDH1JxSKHDwKeg+FtclS0xaw8udjgXiHFGquw7xzmC2l3ka3AsfF9xR+ERiTh+mm3dIoAcaZHN2FyecCy+5OE1d01u65KRpUFcR7vuSFQzQmRtKm5MbnS30bEHEqXd/Ymp/+JRctBsXBUyOQg7YAocReiwsCFJs0kR94Kd1naNsMc9xam1Om6IGpIwCJBmnIuu99hBw8G9vANRuSLP2bqAUM5WpCUq5ctpHJtY1iB0JOL3w2KeSq5UfFTc0V89TeAx7/Q4432aZnqVmouSvdMpQW8BF7HpE9Zx1ml2gy1TOUYqqzklStM6gzBdSzaZBLfXFuTn7G3ZZw9JASSyB6bqfxAqfWCLjyOKx214YjVBTSwdC5RtjBAseRFreeLnw+musVFjxFkY9dJbT73I+WFXaOnVarTYUO8VdSBQ28gExsQ3htjSGUmjkOa4U1EprMqfvRBQi+luoIFj64WVFYAg9QfXfHQeI1g9SqNGjSyqKLzMFQTeOvLzwip8LpVFemglujnxrHJeov64jJDOPgpVYGdseoZUNJJPyw1zaBG0VKTqw5h7MORHhuDgvK5RApaHX3/qsx6YSkGMWz3DaKBCFF+ZJ/pthirKkQCvny/5Y0GYpqiqqwp6ED3xohlT3Dgg8jJGMzp08IecSoSDNtJKn3/ocVfP5KDtY39OvyP646JkMqrVs2oEqtOp+f9sVupltaTHpOx5H1/64tqQUuDjKeaZGNYw5zGTj+sf5cf1wA9KLf5/0/sccjVC0RB7Y8tSCDAPkbj5fpjVhHX/P1xiJ/wA/z5YZGotvDeJrVQUWpfaKAF6DXqUhzNB9yoF9BuPri38LNanR1ZVxxHImxovHeoPwjk0fhIxyjLMyupSdUjSRvPl54vvZziXfN3lOouXzgsWj93W8qqcmmwcczG+OmErAO+H5mkag/wCz64lhJylUkTG4RjdHXpcDFY7I8RprnqozDErVQiolSJ1KbTNlKywM7yMOOJUsvVNbMfZ3y3EqAaoUViCxA+JB8NVTO4G298Uvi2fWsUzdfKFdSGmaiMwDOCAGsCEcKZ0tvPliyfgKRYv2odocvWXLUkcgDUxCxEWUWBsRBtyxzvhlKnXqmnmKgpUoJLqskgcwOUW6jB3DOHU81VemHEinKmpA1mQIvAW1+eNOI0quTc0cwi6qZJsAdRYblvvCIgcsI3ikUoUtl0VmWnVLU2ACMfDqvFwTa5jfDJs3SbKd3B10mDIBAB1ECoW5sbKB098B5+a1XXWpgOwmwADMdvCBC23w4y3CqlRKDVmp0KTgkBo1Opv8IMhTsCcI3fARdmMxSqUaYFMpUQw7CZKk+FiuxA2nzx5skzCijGTpcMyiRYmPnPtiTO1Gas5KiFYtJ3OwAIHTpHPAfEs9UGiAQxk6TNyWtHy+uBh07/KBZ7iMioSqQXCkt5kCfF64ZZLw1Qyao0eKpuFLCAfKTO/XAPEVcoiyCAqgkfi8+eM5LOihSZGkhvCQVuAA0HyBn/yg4TLhQzXZtxAOYKgkgDUkyek2/EBfp74m4RRNTUthqRyV5qbfmQNumF1NoVXVqhJ3Pp/TBOT4kO8UfiMHYbiJt/lsOrqkEsXZDgtXNVvs61VollJdlBJIFiAbDVe4xfOyvYrL5fMJUBdtFJKtMM0gfdPLdZb5jnjlXCSDVopVqtQQ1IdlMlL7gm4IjfznHZez3HqNerVp09ROVBRnI8JQuwMH0IPnpti6dxwSkmmPeO5pcvSNXUFOswCYBJNvcYrfEu1VfUrqaJSSyrBm2wZtgb8sXHM8Op1lGtdXMDzvf64V8Q4AlSk3hqTBOkVCo2kWFj6YjJN8MV3ZTKnHKdennKr0A1QLqENPdtpi2x0kgGRiscQVlq/DKuqsGi6sRPMmIa8dDi09puFpTpKaVFkBokKysSQLMdQO4gmfpBxSq3EnqvKapI0qrQBIiYA+76k74lJvFjRY0He5mmFrhTWo6mUg3ZeeqOUkH/rhBn2A1d7Uh13pgEW8hFoxnMZ+v9pod3OtfAhvDAfmSLH2wmz2Yd8wWIIqMfHI5kwZnY+WJpt8DPUrgb8RzaIg5W3CydvPC+jnFsAWJm2o/K029sD8YVmDFJJF7dOf5YHyVMgSPiNwfwi4J9YOKLkZTfR2nsLULniVX7ulgPU62/ID54i7LZRq/DGeJKVSV/26V1f55YL7E0e74Pmap3qCq3yXSPyw9/ZdltHDaM/f1N8ycWj5Io5/m6XP/P8Ar/U9MJ85lREjb/Py/I+WH3GKgSvWpG8Owj3kf098KagIaDOkiRb329Dqj/cMJNJjIrtYQYPp/b1GIka87xc+eDc/liD5eX+cvyOBMvXam4dYDDkRIPUEcwemI1QpnXyOH3Ca4rkAutLMj4KjRprfw1JsH6Ns2x2BwNppvTAI0UmJFKoTak9i1NzzpmQQTcC9/FhcC9B2V1KusggxIPvY+XIjFUmmLdly4xxurWyoKKDVoNqLAg1KSxHhJuUmJiSAYM2OK1xbO56igSuKikqG7okQdRLSEA3MXBBIjA3COI1S9PuQDVeqAsiJLQIblFhIPI4tvE+C5d6lWtmnrUMzSUTTDBwpggEBhL0iLqwPIgwd+he1DFAqDWjkAmooJLTB3BgkWKi/pgrPcSNZSXGtaQVIMTF+m/n6Y0rMi6mAsbaTy3MgncX/ACwEWBQjdtWrp/D8xb69cTnaz8jqmb5rOAU2NyS1iQTJiDfyEed8ezedd2UBnY92FLNB0qNyY5AbDyxFXpQigsCDrJM7XWbczGB2pEK/IjTN7wTAv8rYDa5/PAwXncrUp0xUYwCIMm7EGfrv1xtTqeJjWJI06wYPrtjB4hqISrdR91hYyDvz9CL4HyzsgCAgLUPOZUCI39fphIbliXIXkkVKrswIW+5kESBq/I43rM1NNFRQHDRqswMAGNjJvGCqVWkAzSZW1twwkK3UmDFhyIOMcRzyMlNF8KpJJXraT1EDb1wIybeUayKjke8v4l1LqUIoHiG4ANogfPAWXoKzEKWEAmWjeJi222Caqk0qeklGDeARYTBEnrefY4lzDd4zVBTUg7m4aRvAUiZmR64MXT+AMsPYzLJWqa69IVFYGkAQL1NOpT6kKR547B2Q4dSo02QGw++d3U7aj96Lj2xyvsDm6bs2Wh0mqjo63Eixkm4I1g4652cXSz6hDzBn+Gxien64uv8AEl3bPJxspRHd0K1YrKkqABablmKgj0wPOYrD/QSmWQeJ6zHl+GmI5/iGNjx5dMqhfWLWMEgQxEAlvYHbFJ4n2satTCjN0qIUAFah7ueUBAGqH4d9Q32wXgVyN+JZ5VQLmKmk6lBWm67AFbKzsbzBFsUluKHvHpBtS01JuBOpAfhIvzInEFXPzWpoLJqXu47yCJmRre145YSZSqRTrPfUdKg+ZYlvov1xzakkxoKuQqlx12fxPM1kqAtbSQpQ7bKVgH/aMG8ez9OrXeouqKzNVFrA9J5mSf8ADhKi67uIPNl/UbfKMMPshVAqnUrnce0CPunElKmFRsxSotpVwdjcfiBHw+4nBgyQB0x4iPh284PRRucG5Id0rEjUym3lHKcL+IZgXBI1PMn+H+5+gxRU6RZLarZ2LiAFDgVRRutJkP8Au1FT9cWnszlu7ymXT8NJR9Biu/tByh+xvRQXq1QY8vjc+kAnFlXidJSyaoNMXBtYdOuKyko8kFycV/aLUKcQrx+IH6DENbiw0UKogsoKsvUoZE+RVo+ePdvav2nOZirT/wBNZAbk2gKGg9QWxU6dUj54RvwBNF04tlENOoaf/hEHrqpVL02/lJKH1GK19nDUi6k6kMOPI/Aw8plT6r1xjh/F2RhPiXQaTDqhm3tuPQYA70iRO4g+n9MBtNmbLJ2Nq03Z8rWIFPMAKGP3Kgnu2+ZKnyOHNXgLZ3LvQYac/kxpK/8A3aY2HmV2B6EdcUKmcdW4nXc0MrxfL3q01CZhfxAeEz9QfUHlh45VARyypk2QU6ndjuXLUyVYkhlNwxsadQCCs/1xbu1vaA1svTepVXvaKlS0QatN40tN/ECsMh5meeHnbOjQpn7TRZe5zqA1qW5B+5UVeTAm56g9cc4qU1AZfjLHcn8MkADYbzz2GKJ5GAKVFnMC8+LQIACiNRJJA2mLjYYLzeTFOogEOGQM2kyIYAkSNmFwR5DEWTzQS4hQ9MqwixB6z87eWGHBKtOlTau8sVbwDqxEk+cddsLqzSi3yMrEmZQElJKhWsNpBievQc8T1000yAJEKQefxWt0GNOJky/eiSzHbYLYi3nP0xHl30AVFHLZrg3gafL13i2BGnFNjGdBOgkEMYEjy/wYIbJCqXhtMeNouRG1hey8hH0xBl6huCwKifIRIPtiIZlgGUISZINjDTMA/XAmvBgivXpkKtNbBRqP4jJIE8jz9saAq06BDAarTeN9yZx7KyKRdQY1AaSARGk323B+U4jDsHVkUkQLwQNrj0jGeeDWEZpYVxJE6GFtzefa+J8nXZW1wWptAqMBsJPSwg3nGVyurUmrUpgKTvAE2+eBDlmCMFLaBAYE8ztI5jfGik1TM3ks3YztPTy1bMd8gHerp1xdGUzP+1jvHQY7Fx7N924dfGWZSFAsu0luQOnxX/CbY4BSphalNqinQdJJCk6xMEjqd4x2PiPGKYoshUJ+70q5uurTdVUXaobWub35YopRjVkpA+d44KNDSXZajBiKNFYZgSY11CJb4p8OkWOOY5nijd33PdU0MlmZFmoSeRck6QByAxZa1amtEd9XqFKkEZekVaq5CwSzkSqSAAsW6nFL4hVUs0LpE+BFMgD+Jt2Mc+uE1ZCxIBVg+hkXkg+uDuIEGkjKIDszsOhMAe1iR64Vu0YOzdfTUIF1ChCOsD+s3xzclI8AoqRthlwZnDjRueXXA+WygY+E25g7/wB8M8sRTUubM0hB5D4j+mAojRWQ/P1Q+pafWCOZ6kdRfFfrfvKrEyVXp0FgPU4OpeLu77ajPv8A2xuo/du+zhNRPUn4ZHsTh9pWXuO+8Xam1VhUdQq0GW551CR72T64UdoaidwlciH0qQeTArf3Bt8sD16YrZuFEg1DJE3CgAiDsJB+eHfaThwOQqUyI0rCRuDML+YGNqR9ZSg1jFfU5vk5vnMho4dQNR9JqJmHgC51BCJ8vCB8sVLgeU1GsrDfLu6z/DBBHyOOydpODUadPL5dVnvWFITJMeEtfl4VOKhmeCd1mc3Ub4e+aggmwWpSqMAB/vZQPXF4weBHgolHhJImTegayxz0mGHtBxrxTIBKeXqLOmqhP8ytpcf+kx54svZ9AV4az2U1K+Vef49JE/8AM4go8PapwuvTI/eZKvqI56XGh/8AzJPtgOODFZGWYKWIgKVBHTUCVPoQD8sWDs61JqdVK9WrTGgimEcjXq+NStxqMCD6ziNw1SjQKCTXpnLuAJ8dIgp/MQyx74QtXnQJ25euxPQTGGgqlgZFu4eMpmDTyuaqtl6Sl2o1tSLKEjwMSNN7EMNmDDFc7R8Bq5bMtligYISA1/GGMo0XloIWF5jAOUp0acNUbvHDDu20ysHqhN4MH/Bh7284oKmaWrT2Kr6nwjxGDY/lil9IeirVQpK94XCgQSsC3KAf8tg/MZ3vFJVQi0x+6UfgsII/FYEHzxF9vhAoSNUCozCSxHToIM+uIXpEOYcsCDptcHcemJNW93jgYHOYLL+98II0i+/O/liSmr6tYIB8JleQ5QOUQbeeNCp0gn+YG8dD6HbytiOmRbkOccuu3LyxnnkKZsxuJDQ5NgPlB2G+JcvU0sQ43KsNwbTv85xpnag2FtMRE35wB641/HJBYA3iNugwKtGJGzzTG0y21r7z1kCMayIEAlTtE2jeL+cR0jG4qp3J1KdcjT00wQeYYNMEGYPiEY9TrE2UxMAAkzsPEDY2jbBxHKAFUHJUFAFZRJmxHxCIO3LfBHdhqTGQWZgeYvP98LgjLIkarAib85/LfzGD0TwLqEQy85kyZk8+WNLGQSLVw9QhoOyCoaZMKRqidLCJFufljfMcbpUWCowFXxq7OCwogwAEH3ntduZuemFlTiOlCF/1JPiHJdGmPfCEVdBOldT8ifEDaLL74jLPIowZtVJitQUKbfHrHjePhFhLHfaBa+F3c6lYpKUgQNTxJ9I3P8K7c8HUqWnX37d4T4+6DeID+IjYTyF98R5tqtRgHgNHgpqIWmvWPu29+uGUAULMlSDVVXlqEz05zjyLrYseZJ+eCsrSAd9OyIxnqYifrjelQKqCRbYeZ/tP1wrQyJ8vS2Ue+JOK5iKmkgMFUDzFuuJuGUyTBsRv8/0wDxr/AFn8z9MaWEOuA3g1NXQadQCFpBIJgra8DngfL1S1KsTvaR5bRibsxUKq2n7zKD5AAn67Yl4nlilFiPF3jzP8K7H3J+mG6H6O78J4SKTmoxjnG8MZLE+XTGna/igRKSLDmpVTwg3Kg6z84wL2RzRZqnhLFgCWO3O3vOB6nZ7Xm6WtdNJQzaQefK/TCaWq5xUoqrsg8KjfP1KmZzGTamdDqtSroa4WAqgHzOo4r9PLCvTzeaq6l05oOg8lZYPmLR88XypRX7Uam3dUYtz1Em/oE+uEP2Vl4fUVY11KNIAEfeeR+Zx0bE1n4FdlB4rkzTyBa4bv6ObH8PehwY8gyj6YtvCuGj/tPP02A7rMqy/zBUdv/wChPvhl2y4EtWitJCFNVEoL/KwYHz0gMcBcDzSuRmRP/eCGnlGWCuP+SfTDVYKpnMslkqy0Mwgs1A08yvtKlh7FSfQYF7S8DZczIKolSKg1ERpcahF9gSR7Yvi8OZMzlQw8OYyXduTsCwIE/wAxXHNa9SrUZSxkUqekEiTYWGo2gXtyE4XYk7saKZDmMxT1BQsruZ5WFwBtPv0wx7LcXp03qVKlEVWZTBeyUlF7KPiZpESeWEOTyxBlhqW3lPQTgpammk0WMmeW0eHaJvPtjTjapDkmbqd54mOktqiRHJevTbC+ijhbAAOJGrcxvHlPK04mSiatPS2+okGYiy2v1xHlaIiNelgY8UHa8ERIuN8LaisdBMDMkXtI5eREG/TGNIAA5C5nnMYzmqMsx2tqG9trEdRifMoq0KTq6tUkq6RuoEg22jaOcjpg85DwDKCJMyQZHrv9BP0xE1QEeIGPugnaeXviSmyjYbi8i6n59BviJ3AERudzv7f3nGyjBAjQLgEC3pOxI+9acbjKIYRG1VNlYmBccxf69MaZSnMx+Fp2AG0fOTgrgj01eGB1ESCvUnne4jpjU0mKzShQBqjV4j62sIv1Nt8M6NPUqjob/wCe2A1EOuozZtvX/Lb4bomlmvsLR1iDPzOF/gVgAbUzAcnAPoRBxGlYIQlEEuR8XP26Y2zdWXZUWAADI3JsfrjdCQTTorLMx1v5TsDyF7nCIxqumkyW7yq/hYzIQc9viYmJnaMZrstFWAYtUb6DqTzPQe5xK1JaCMAdTgSW6Yiy9IMBVfkNup/phrozDez+R3DWLgLJ5amAA/X5YjzjFGImYdkp/Pf2Fz7YzRzepyLxp1COog78sDZRtVYu5gLTIpjzP688R9SLeA3gacLy0BieY0j1P/T64S8cPjk81Hz5/li3VKGhAvNRqP8AuOw+n1xVuO0wYadpU+s4rNYGXBjh86QFBkeK3M7AemHPERqbu0IJRYU9WAllPqZ+ZwD2ezSpUQvZYMCJvNvfA+XzDJUkfikzzEycbC5GbwfSfB+Epl00LJ6sdziRlmsv8KN9Sv8AQ4MxBTHjY+g/M/rikUlwIxPm6kpnSN/gH/AAfVsb5tR39Cit7a28lpggf+ZhjKZfwNJ/1K+r21D9FwRlvFmarRZVRAf+TN+a4dsUhzCB83RSLUkaofItCL/78V3OUoyNc0lAZszUA/mc0yfkcWbhcF61X8T6Qf4UGn/1avniqVuK6cplqbI01KyGBuZY1OdumFclEDoj/aFnRQq5dUiVouVFt1akycuqY5p2izS97USmSaetmQA+EyzmRJjY4c9q6tUZtqhYaB4C/NG0sRImSL3gEemKVxFwtNB8RadRI+9IFh0A5b4WMm6b7GjnIIWLA6XGoiWgiFHIdZ3+mJ0bwoah8JJJta4APzicBJmCisCFMkHUyyRHNW5SLEbHDzjPD6dOnQbvB49WqkANSgQRPSS0afLFW7pBE3Eay6oSYiSdjYAb42OTBK30uV1AHdjzAPvt54iziERIhgPYgREfP8sEUs4Vq03KzpIboNoEk8uvphXdh6I2LHkNYBBBtv68x+uPZXNIGUwWmBpNpkEb+p3xs6lbKyGXJUi5I5E229cRUssWDAiBO8RHr5nltfBSXRrPZ6jDEWGwiYkAATfENGhqmREXIJi2C/szNV0OuliIGv3gXxjM5R6Z8bggDf2vPp188BeOwNm1anCgAgjSLzYkzz2mYGLD2cy6dxVZkGoW+GSojryk8vLzwvr5JdAWBEDSfMwfyMYN4evhcA6RE77wNvPEJ6i20hWD8GVYdWuC0RPKZMHkdr4xla51spFon3m/0/LBGQod241CbqY6zNvmPrjfPUoYPNzUZYjoZPznGTYAatlWNVhTHhM6ibSokQPztvhhQpEKRSFzHeVOk2E+Ziw9caV1YhtA+ESTG0Dc/oOeNMvUaoEoqSq1GGpunU+Zj/L41pMIG+X7wsqXVAS17sf6CP8AJxsakkIuwQHUBvvMD6DE7kUmqU6asO8HdAsL2bxEdNotiDLUXYgrA1OZ8kUdP5TiUmBk2rSFdSAahIRdMeFdOqSeZJI84ON+F5cVqyC2lXk+iyf0xqMwaiIhtoZvMgtEEekfXBfZ6kEGYqz8SgDpLTMewPzxoJN5AM6NTUrvyL29v8UYqHF1ioR5kfKB+c4uNJdFClO5v7L4mPuSB7YpudP70TvAn1Jk/ni8+iiJK1CaEghYMb9QpEfXAzVV0+LVqAgj8jhjRyZqUywNqSq7KJlhJVosYIF5OLVxLsdRWtWRXVAtFGCyamuQ33oENMHaL4E4PlCtnbu/WdOoT054yLAn3xDlcro+8W9Y/pghhbDoYDNOBSXoZPsDOAszne4y71fvFS4nmSbD1uBGGGcSfkR84H9cB8a4Ytbu0JYDUJAMSFv+YGGeUK0+ipcT4rUWgUVSO6psGeDDOR4r7b4Qcazbs1IOHRaaDTbYjSgjkTY46VxLhaGmUvpdlGmbC4mPUC+E/ajg3ermHptBRVGiBB0Bng+fjxLY6y7BT7OPcUyLJTGYFU1F71lqO4g2ML5GQpPPfAHGa9KpUNGhppUNYIY3OvSEYs12Cm9rgWtgztLxVGyy0aLsSHGsgeCQDYHmZJ+U4q+bfxcpEMoEXPsf746IKdXIZV0Nc5wTMUa6U2RdRKgKjBtW4BF5vpO4GF9ZmfS15JMWkgW5b+eHPFMhl6y0WoVKz5l0msasAa7GxMfxWvywmy+Yam8zpZ10lmNlBsT5W64WT6Q8UnyRUaDVJIJYrM+QAwUDrpwqksuwJmRztE9MRcIV0rNTp+ImVWJANjpPpzvg7s40u6vOtQVvFzMGB8r4EpNJvwDge5bNUaWT0nLUjVWYrt8QUyTqi2qbA9JxjgXC8xndFHvUo0iGeo0RMSQepUT15jfEuZ4L3mXD6Gg1I8M8gZsR8Jnl0w8o5Qd2CFI1aVVQxktyjzPTyxB6u2nL+BcWVjtLxA56s3dMlbu6QHfECnrC8wpNyxJsN7RGBOJZxKiUAEKCgkVNYHiYtvPONr/0xZ8p2V+LMBNLEmnoNl1CTEb8rnEP/YVdqYFeCGU6ggLBSASIHQwL8sPL9TBOmv7M6F9amWCFRKs2lTBHJYubTjdMmcs9SlWSXClQpPMixEWMSD7jFg7TcPZcllWuWaAFUeEEKQdvvbX53xpluzhOVr1qkq1AKwY6tRlVtBtptvviXp7XtQoqzQ0OWuGCjT/uEkW6SL4WcVrio0Jq096SCfiJIBvFuu3KMNOJ5Z1cCqhWqEnQbmZ69Iv8sLFp+PSDYFWB6XIO/rGCn0NRvUzTNTCKOZZj1sBHpj1AaUXSCCwIvBvJPteNsRrRFSiRpEhjckwBfz2wbUy3dFKbaTCh5B2Ljb2EE+uNeaFYoUlmMFmFJdzyJPpzOLTk+HIuXVw694qMDT5kSVY+gtgHh6Uxk6VMf6tSvNUx91QWQTt1xeMrwxWphmalSVhIc0w1Qi1k8pJ674XapSp/mANlA409JMugQz+8MjmwIAB62g/TEvD6arllSL6zI62AFsF9qcqtOrTrf6/j1sHtckrB0x0mBhRwYzXbvBKpqZxPwkXP5RgJVLAy8jji9WXdRtTQJ7sb/r8sVPiP/eH8mA/LB9LOlqett6laSfT+5wszrzWqnrUP54s+RxtwPOtS1sNUQVYATbz8sN+G8YVXLVJuiqpA3iY1dek+WFWSzZo0wUB1OrAwLG8QeW2JxUWmGJQQAQmoz6H88JqSdtID028o+jMYxnHsXCRst8RgTUJj4RAPrc/kMT4jLQCffGAaV1lk9Z+h/rgLP0tVB1B0mqYkb3MT8sLl48wzGh0AUIW1CfUT0kDDHI1xUFIGAwGopNxyE/PGTvIDmH7TuEJQrLm65WrltYC5UoQJKGbrAE7zvbHMeMcTWpVhKS0kpoVVFkGJJEzeb47xncpTzOZzFPM5inUoPRATKtClDJBYNZgbbjrjmA7W0zSzGWORpqBKJUOljIhAGtLGxvJN8V3qjFHFb90ZDay002FhA1auVzOmINoOAzVaASLD1v5YKzFNjT75CWpK3dg7aSfEBp5TciLWOAq0qSoOqOYNj0jCtZGGfC+O1aVQssQYDeHcXj88MOEcVFXO0mc90paGIWSSSIBMSBIAxrwng3fRRFVUY1F1MoJiAfC3nquP9uH/AGWyeWK1tHjzNJtOsyA51SGWTAiD57HEpuNN9+TJ2dITjLFtNQg6VKgQBIJkzy1WF7c8A06iO6FRqCNrsfhbcGRzHTFY4zTqFgRUJ7sSSGI9eXiOJey2beuKigmmi/FG7A9Z+9K744ZNpKU28diTUeUWjM9oXcoiU1daQ8XiAYsRcxM9eWPVpKArN1kjYqb2wPQ4Bl3ZdSkFb6p8R9Tzwt7SdpPs7mjQZWMw9VoMeQAgSBbEVt/UPdbEjbdDDhuf10srRNQq1OrqJ2gGmYufMNgftJxYMatNK7Op7tSNVj8QM2luXzxX6FiC7S0yTvG8CfOcaZTJ/aKg0qUSVF7GJuAefrjsbk1SdlJQdWEZKo1VwWJlljVOwQ3M/wCbDCbNMRUDU4hgY13EXgn5YN4vVAWVlAC0KvKYIBJvHU72wLmAvdUo/wBQKCx5XNo9pxomRG48BgyHaTykGf64J4aupiGJLkgi2/xTJ5AaBgmjlRop2HX1vaf7QNsS5eoF7mpRI7yaqsrcyH8PSBpqH1jD4bBZvl6c0QjsBpcsFG5H6eWCeJ8VdPDT8JsKYIknUTETyFz0wvpOoqvUdoamNSx4lZuSsNtFjfEfE+IViy1qdIUVqSRrjSZEFxYGxmIjfnhYww3+VfYIwbDcxnqdQOiVWbuzpAK87ktMTMjA1fJjRmHptKALTVgPiBMs17knqeuIcpw80NNRzpWoGiosnUQFkqDBiWidt8Oc4VWiyU4ZQJ8IMCBqaesbThlGa5XA6jRTs4RooIPuzr9dQn6DC4Hn1b8v+uJ+C0TVeJ2Ek4iy7jT5hhHpz/TDJ5NYyauFCobrJJi07GJw143xPL1KC933ne3LAoAoHQNzxWQ7EsP4h/T25Y9QpmnVCu1NgwidRYDV5fiHvgStyfhldKT+x9YY9j2PYsTMRj0YzgTiWdFGmXYEgchzwG6yzGtfKTrIClmULcWgSRPlJxmgpUanjUFAbTtO5jniTJ1S6BiAJEwDP1x6tVQWaPFyxpSpAo4bmeCPRY5rNVlqZpqzJlADd1AaZWwgEgQTbzsMUjNcRL1nzATxL8SuBBM2EAD5Y7/2u4VkqtNcxWVXbLh2pAOVBJix08pAx885/jVTMszuTOldKiwEDST7dcUq0FSVUDUM7UNP7NtTFQ1XpaYl7C/MaQNuWBYs0HczbrMz9cbVc/UqvqqHUwG4ABItMwPrjFKmW+HdpsJJ69OmDXkxZexXDqWYpV0qsU0NTcMvhb733tmYclP8WDeK8N+z1S+VNV0kvVpzqJaSAZAjY+uEmRy9dKLNTGpajLBHKJ8XtMX2xcMjpKzOsKbqhhS2xvN8c+rPa/r9v3Fcq4RYUzNRssti0gBkKoQpO4BPiIHXG3D+J5NZZpSsfBoFNh6CAIOAs1x6stMCllwig7ty6W6+uK1xzNkMtQ03plouZueZBjpjnenfgeO3UdNJfQt/Fa7BqRKmnSqEgVHOkHrF5ONM9kMrTagMrBrk+IJNQMvOdwDPMkYrOSetVikxR1SCBVBfQJnSBIjVF+sYtVXj4pFCi0qVQc1UG3pG2JVo6Kx9htqjwrIKfB2ao8FFI3D8up6YBqZxUKUaNyoYsdySxBY+QER6Ymp1Kld41aWJjblznl6DFm7O9lVNGqWYIDYVGU6jHxG8QOVx1w+lu1VSwv8ApN5KnxTKPUITRqLaWtsdxv5kj5HC6tw3SXpiTpiSbQLjntP9MWzhGXXvW7usgpa+7DMZ1BfFOne5IAxvx3hqaVs1QO5LVGPifTAiOkkAehxf06A3kqOSqanaOQG/UWAj3GAaK09Y1kx3sEqJbSbMZO/lh7wLJRTbUIl1QA7yJZv0HthN9iYszKwCFe80/iMzbmDY4RfQxnPZtQlPRR7tg1nF2AEjYkgyDJ8xgns89OvrNRlprRSDAJaoZOkKJ3tfph9Q4bll/fZmtSzAZLUKRIK2JB33nr1xUW4W9OmakwWIMC58j5Th5KSp1fwi3tbey1fGTOZ4rXzNdHLwyAhdQhEQCIVQN2PLyxLW4lUWhWioVJGhiI8Qa7Dy5beeE3MjBPE6UZZG0N+9cw52MbgeYtOJx1JT64JW0DcMqd0qvzZiCPID++FlPVrH4Yv88WKlly4Wm+jwq6qqqAfukFmA8RNwCbiMA1OHk0nYH4Wj5wcV4yFcULaoLWG/9hH1GPVhrCuLE2Pl/l8NMlRKgErqiIETO5uOkYxmF1SGga7LA2MWAwJMpDDx0fVGMTjOMYuTIM2JEa9PniOjRBWzFh1N/wA8S1FBa4m364lGCCir5OoKOYqKjju9OrTzB5ATYg8jhTnuLZrMFQiqlJ9maNXpvbAPaUQ1IixNSCRzE7emCuI2omLQLY59XOGH1WkpclA7bfaDSmlr1F4YIPugG0fhnFV4XlsvVSolSm9WutMlNLFQCouhUG+8yOkWx2CggIUkAnqccx4J4a9cLYa9hb7zYOi3HTa8BWm8fJY6vY5c1lKdRx9nrtTWyjxHyI3iOXnjnFPNinTRqbFK2ttZAHwmAAeW07bzi2ZiuzVHYsxYNYkkkX64UUcugqgBVA7sGIG+o39cX08oXbRbewhWlSSlVIbSfCSIAknbqCOu0YKy3CKVAFEJUsS0MZmTt7Yq2YYq1NVMDoLDbpgijWbUfEdhz88c0nymuRZafaLMOL9wjrUCkk+EH6k+WN6VVeJZcirrCpLgoksY/CNgPM4q1e5k3MgSfUY6d2NOmlXC2GsiBYRpH0xP9PFudXwaOl7d/wAlc4dxfK1EpUKlIZTMrS0ioTKObGCRvqvfcE+eIs1l6y0zrQ0yhkgqTDGNjBkwB8sb8Ror9s4f4RfMLyHUYsPa7MN9t06m0gAhZMTe8bTg6kFqRt4fwPudYKhwWjRrVtFWqVDMsMDC6YOu4uHJgD3xcf8A4jXuRlaCtFNijSSSyCYEk6pYReZ88UziCBc7VAAAhTAteN/XET1CKlQgkHwXB8nxXSlt9iXBksUWDJZOalNVZVkmJ5H+vIYa5PO03ZMvVVnKMT4CIEmVANjcwZ8sHfs+y6vlWZlVj3rXIBOw5nBHDxpytdlsZqXFjY2v5YrpwpCZeCp8eyNTLldcSBUdQDJkk7nnAAv54ruXzaplwxTUVTSy/wA1j9cPM1ULd4SST3C3Jn7oxX8qJo1J/Ef/AG4m3l0LJmlKofAUIAF2EXMRF+XO2N8xmkWNbm5MIN+knmMRcRGnLqRYlhMWnGpQCkDAnvWv/KMZPbkaK3UwR0EhRpZgLEdPPEeaQnTqYhUHhG4EsJjptgXhLk5ipJO39MNALn2/XEt+SksfsaKikM6qdR0sZMc4B5dNvPEeecUxAfUWgMACNJB8HrIvOJ878Deo/PCjUSasnp+eKQyFK8hWUqvutQhipGpbGDM4O4Xksu70xWLgajLqdhChRoNoB1Ene46YScO/1P5H/PBmTM0qZN7f0wsrSKJ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6" name="Picture 6" descr="http://www.amazoniabrasil.net/imagenes/asai-pa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00174"/>
            <a:ext cx="2500298" cy="1992979"/>
          </a:xfrm>
          <a:prstGeom prst="rect">
            <a:avLst/>
          </a:prstGeom>
          <a:noFill/>
        </p:spPr>
      </p:pic>
      <p:pic>
        <p:nvPicPr>
          <p:cNvPr id="15368" name="Picture 8" descr="https://encrypted-tbn2.gstatic.com/images?q=tbn:ANd9GcQHP3Qg-ebS0_X3X8Rvvz8y9zrGbh9znp8_mz14Gf-9SiBJd83A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2714612" cy="1743076"/>
          </a:xfrm>
          <a:prstGeom prst="rect">
            <a:avLst/>
          </a:prstGeom>
          <a:noFill/>
        </p:spPr>
      </p:pic>
      <p:pic>
        <p:nvPicPr>
          <p:cNvPr id="15370" name="Picture 10" descr="http://elsol.com.bo/images/Noticias/12-10-3/JOR_96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36"/>
            <a:ext cx="2714644" cy="1857364"/>
          </a:xfrm>
          <a:prstGeom prst="rect">
            <a:avLst/>
          </a:prstGeom>
          <a:noFill/>
        </p:spPr>
      </p:pic>
      <p:pic>
        <p:nvPicPr>
          <p:cNvPr id="15372" name="Picture 12" descr="https://encrypted-tbn1.gstatic.com/images?q=tbn:ANd9GcTIJ7Y3s6vYfL7dde3whedQdPF-EajMToOz2zaqnQhWRXq8Ok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7549" y="5000636"/>
            <a:ext cx="2576451" cy="1857364"/>
          </a:xfrm>
          <a:prstGeom prst="rect">
            <a:avLst/>
          </a:prstGeom>
          <a:noFill/>
        </p:spPr>
      </p:pic>
      <p:pic>
        <p:nvPicPr>
          <p:cNvPr id="15374" name="Picture 14" descr="http://3.bp.blogspot.com/-twq-MpRpIyI/TrSuU0DaU0I/AAAAAAAADKw/SXloiTC3SHo/s1600/vv05-pl-vanilla-beans-flow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071810"/>
            <a:ext cx="2500298" cy="2000264"/>
          </a:xfrm>
          <a:prstGeom prst="rect">
            <a:avLst/>
          </a:prstGeom>
          <a:noFill/>
        </p:spPr>
      </p:pic>
      <p:pic>
        <p:nvPicPr>
          <p:cNvPr id="15376" name="Picture 16" descr="https://encrypted-tbn3.gstatic.com/images?q=tbn:ANd9GcRF-xxaGKM72YUnm8Paq33tNVyu_XB-g-xctdFelxZhXRXNjy1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86124"/>
            <a:ext cx="2714612" cy="1676400"/>
          </a:xfrm>
          <a:prstGeom prst="rect">
            <a:avLst/>
          </a:prstGeom>
          <a:noFill/>
        </p:spPr>
      </p:pic>
      <p:sp>
        <p:nvSpPr>
          <p:cNvPr id="15378" name="AutoShape 18" descr="data:image/jpeg;base64,/9j/4AAQSkZJRgABAQAAAQABAAD/2wCEAAkGBxQTEhQUExMWFhUXGB8bGBgYGB8cHBsfHx8ZHBodIB4fHikgIh4mIBweITIhJyorLi4vHyAzODMsNygtLisBCgoKDg0OGxAQGywkICQsLCwsLCwsLCwvLCwsLCwsLCwsLCwsNCwsLCwsLCwsLCwsLCwsLCwsLCw0LywsLCwsLP/AABEIAJcBTQMBIgACEQEDEQH/xAAbAAACAwEBAQAAAAAAAAAAAAAEBQIDBgABB//EAD4QAAIBAgQEBQEHAwMEAQUBAAECEQMhAAQSMQUiQVEGEzJhcYEUI0KRobHwUsHRFWLhJDOCkgdDZHKi8Rb/xAAZAQADAQEBAAAAAAAAAAAAAAABAgMABAX/xAAuEQACAgEDAwMDAgcBAAAAAAAAAQIRAxIhMQRBURMi8GFxgcHRFEKRobHh8TL/2gAMAwEAAhEDEQA/AD8vnKtAEDmp3CqSJRk9SDoVIvA2gxMgA/LcSIy58iizt5auiGBr16iZLDTqESQbEkQTIxjcv4hAR6dQmampqLGwMAt2BEOAAY3P5wp8bqUw9F1KuHHl8xgAjSTIg8wuG2IMEEGTzY82Ve2r/px9COldzVVpH/VNpTkXzULOpABFSpAU8xBAGkreDcg4WcSp5fiNWoFCqfJOmqdRbzHUFJAMadIvMBS1sKcvxSo4cFtRdeZaiSl9ytyF9+nxOL+GcNqUxROiEf72m6EkE3QI2ojRFxaST1xss4pNwu/v2W4Y2/seVPDTU1puHZ7nUNQBAIOrSpbUtRHiQLQZFzGHaZuiBdoBUFdAtf8AqJN1IuDa+5vgGhxIVvNdbuABpM6ZA5xpIHMx5jB3AnHUFrIdbEoVGoaNMA6VsSdxIZYA2YdMcSyt36jthkt9j6Jka6MgKaRIBbRBEne4sfnBitbGH4fxryxU0gBCAyEghWuAwK+pWAMwN4MbY84l44KOBSohk2ZmYzPWFUEgDu2PY6XJ6kN1T+fPuTm1E3GvEXbGNreOU1xTpl1j1Fgv5C5P1Aw74fxpKqz6DblcgG8R1jHVpEUkxoDiL0wcQ14rr5xEEuwUWuT32w32Dsc9A9sVMSOmCqVVWEqQR3BnHV6iopZvSBJMT+gwdQrinwAPmcV/aRi7hnEqNcsE/DG8X+L3jDA5VP6Rg60uULob4YoOax6M4MMXyVM9IxUeEL0Y4bXHuLokCfbhiQzuCP8ARh/ViD8JI2vjaoG05DlzeLkzZwKuWPY/li9Mu3RTgPSMnIv+1HA2dC1VCuoYBgwBEwwup+hxalB/6Tgtcla+JvSh1qYoy9NKQIpoqA3OkRJiAcJ/EfBhmmo6vSpYP7oYMD3lQPaScaipRAMEYmlJRuMZqLVUDSxd9oPbCrxD4jpZZVFU3qSAsTI6kyCIuBfGphP6cKch4ey9OvUrlNb1HnVUhtIMEqoI0gSNwJjEs05aaihow35Pl9GjWXLB6YC/aMxAVQGUUj5mpNJmOYFj8L2xsPD3CHy7u9ud2KrzAKhjTuxmQA31xrF4fTQaQJ3JJ6lpLH5JJxCuaaAsxCqBckwBjk/hI5XbtJpPbZ38/I2pxKmrnHCocLeIeJcrSWfMV97UyGNo3vbffCrhvjgMDrpCegU7b7z7fHTHpQjpjSRBy33ZrEY4sqU2ZGVTpYqQG7EggH6G+FGV8ZZU6QxamWEqHWJnbYnBlbxXQBhDr912tvc2wkm/A8WvJjuI+AGGXWmlZVg6qzRp1ndnY/0oAIXpzG5iMZnc/l0U0MtqdJBFSpp3EFnA0zDEWkyBaJON7464mMxQ0Uq5TUQGQ8qss8zNEkraAvzbGQXJUco2XlxWWpr+0MBGnSsqqzaCC0TE9Yxy5ccluka09jL1uHP6oO2q35yIm/tigsSm8kkAL+pPaLfmR2w9yWeVqsMsLoJNrzI0/XSTa+A+M0tLU1UqeUsIBgnU+lfe2n8/bEFqTqSCgZAEoVUYHWQhpkGwky4I39IFx1AGGrLVo+Q9TUBXpiqkRD7qs3ne8GPUMZZ80xvJJ7k/v84Y1s4reSis/l0xqUMwOljpZwLQBqH7nrhpQvkdx2CvtK1kLHVIeTe2mBA+PbDrK0gSwRzSiJ8uOaQLkHb6YzvlqKisZCuwJX5N/rvf3w0oiSSlTQLCCsmBMX1YP8PrtJ8EnNIbcBzlH7LmadVmNbzU0a5YaYbzGAMkSAVYbemJJwuzWbFY00BUGkqokA6dIaQpdiTpEkAmwHQRhTlzpghtaAXFxbci99/4MF5Gm682lWuLLv8AiJUzBuP0Bvhl06u3syryXwdQzjqzU3l10lBEErvce0m/e2HXBs/VohErjWgmFc28slmfUDKxKgx2G4wpylJWZXDeXp2bSILDaB0Ij88VfaKtBgXaRHK4mdLEki8RJJJmcbNg1RpJf7EhOnya+hl6c02y5PmFyGSmWZXKgOdKkm+k7EyQbTF7eHViQFYjVDGCDJudNjHNaCNxp2wk4fXTLVT/AEJUlWpgdEfWoJFzAAkz6fz0uQoFwOcXIYtTJMEseYWBEw4vMWx5GeMo7y79/n0OiLUuAhqtN6auFqSNLKQN7Gx/I/puNwM9woVEq1GepUrRyEwmiZhoXcTAIA6GwnAniPiEVKYpLFSFLshgMIClSLR6bECI1dzihfFYCsVEsNJAa61ARD6/9+99upuBi/T4c8EpRX42+UJOUG6Yur0mpnnBJJswGoELAJMXEbyRsfbBVfMFqZdXkQCLzcHpNgfabA27Yqo57V6QqkGQNVhAJBEmNunuMCZ6vqcimqhyNJC2J6kgdY9se5Ft8nG0uxoOH+IjSKkWLD1FpBtsZ67W+MLc7xR2Z2DHmu8nqJM9j7drYH+0fdEmmzQ/pIJ2Egm8gXBk9owB5TTOny1MRqMi/bqVH+MUjsK+DTcI8a1KQZQqmbLMtG4kRAN/0wzq+NaispLOU0sRAUFrgQSFgwCO1z7YyNOmz8rOhWYlU5gOjAGDFseZ1GVGUVVdR0i89YP0+uNsMpOjS5Ljrg/aGVSFiwRJ7ATAjeJH16Yuq/8AyNmVeGSiBE6YLDabNIJPTtjIcP4jpR1MAHuJ7b9f4MEVuIiogVlEoZDACOx7G4ufpjVb3MptcG2yPjisabF6akg7kBVAM3NxAtG/XE6//wAgsxIpU1TlF3GqGIO1wCDaJ/LGHyuYdGQqQVbqwsRtsZtvv7YtGeHmr5doEFBOlu/K1lJnoSLT7YVxXgyyPyfXfDHEXq0yahmNiV0+0Tsb/Bw+CY+J0a9RLo7qsyNdzfYEAQVF7/vhhR8U1kp1KfmFSCVGkg/MbXI7ER7Yk4NvYvHMq3Pr0Y6MfMl8R5mkNSPKGABUBN726kex637CV+V8Y1lapWLks4UKG/7dt+URYSY23xljkxnmij63inOZ6nSAaowWTA7k7wB8Yx/DvHGop5iKBA1FTJJ7gSI+MKPE3imhmGGkeZSUDlL6DqltW9o0xcE9u85Y23TC8satG5o8by1UwtQT0wb9j+fjHxfKcTqi2ppa6kEXjsY0nb3+cdV4m/Mp16n2ZjuD6tREW/nXDvHXDI+uu6PsGaFOn66gSdtUD5wqznH8pTTWa0i4GlWJMe0be+2Pmj55nHO5cgKWhgG0i2k6tukC95+cK6uYGqzE3sBNxNx3It+mCoeWCWbwja53xmxqAUlUrP167k8oBjpjP+JeO13fnZgm6osaSP1kjYnFFXL1ITSmojeIDbbGI7fvhXnVqH1rAUTuJ6A2xRURbk+QunWEFmEiIAMQLX2tMYk2bpgBQIDgFhMXB+P5fAmUyzgyDPMOU6R9CpMm/YYOr5RjqmlzTzLSVYt+LSbltrwABgSmrAonilBswKxIBJlTBBi/f2xacwKR06he4BJVrdrQfi/fvjx8kdtDoZGoNSmOW0envsfaMMMtwjMvXpCkpNGorDWRrUXOomQTAGmB1tvOIZOojBWx4Y2zO/6qyNYBjMy9ybmbn+WwW+fFYumkhWEsIFrgtphAfoZ37YbZrghpoKdTlzKEEwAVqU2LAGdQlgwNzFiJnfCNsu1CvDNpJGqewOwgdbRHt2wsM8ckdSGeNxdM9q5RzVB0xdUp6IE9S3qAvcntq9sCkVVFZUIIqCNR6TIkbkcpIBsJJ6gY0+R4Q5pqXWGqLqpg9NR5Z6XWWIFgIEYp4hwdZZVN0AJ0n8wZ+v6Y5pdbCXt+c1/kqoSi9R85bKFVBa07D+/xgjhnDjVsrQex7d5w3z9MLp0BYgEszT9IvcfX4GCctnm8hl5V9MMLAaSIsRBMdxfDtpOmb1G0V/Y2AKhh0EAm8SY+QfznEhRNP0k3/CZBWOnXvgrKZ6nCLUJCrJU6dJnYxpMGDBvb4wn4jW5zoeVmxHLPe1+tonpi8FXBJp2UZqqHuY1Dcgggi5BgX1C18F8KzRUKSwDGSCVVl0wBF7zMz0FiL4XPmRYD66hMnbDyhmX+za0cgK3lPTaCJ0iHU7jcjSbT1wMkqaTLRTplsClICEys6BcCRJKmQYPUXNjvbAPGdMioAw1rBBaRYCwvOkC174jxCvpYLuKbVEkkEmHcA9gY/viyjxHzVSlUAZQVAJ9QiQZNgV+oPvGG43E02yXhuj5z+QuhNQt6pLAEgje4Enpacafg3m5Q1FdP+2Fd4PNpmzC5kHSVPbGQy4YVh5cU6izDBipUxHUE3BIG+PpuTqGpTFWtC1VpGmzBSZBCBhFp5pYKYMEHvjz+tyuMlF04vt3svix8vdNGFGdq62DBuaoXDjeYtKjoQR+duuCmyCEA6CC+okNqImCYGxG9u0fTBvi6nTy600FMkH0lGENMStRYBuF1CDBJa1jhTwp2o0GzBVipYATNyTEyDFtr9Yx14ssckFKO18EZQalTA867o2lB90QNMQbRe/udWC3qyrK91kSGMFrA77zsZ7RgM52iwP3YJkkFSeWbkGIkdsW/6gpBLJSudvL7m5BmfpI6Y6U2S7hFNqNUogDIpkSo5mnYGJ95MfTA3GMoVqFFDRttuItFt7fXEhxKkhkUx8qCouLjuI9vfBVTNIKYcOyVOULDEhgDPNN5W9/fA3QGgOlmRTpEFjqI0aSBABgsLidja+LMvQqhR5QbmHKVJ6RYg22k74oznEEfy+VYUQQZvcX3BMRhkc8KnllEAKwACdUyD0gav1wbfgxDi9cK4R2aCBAKiQD01Em9u2FmYqqSNK6To5h3PffbpGHHFc/SnTAa0kMoMMPYiwIPTscToUBUohQh0ohKkMoOo7CNU7xY2i+GTDp3oSLXcwWMhbDYwJ7Y4VGkEfTb9hgvKqgSotWGJBheqGbQ3yQfjFeTVNQZwHMDkAhduvf+dsNYjQ7oq4pggo5QXG5C9dMbkgdcLq6BiKqAkWBAWwvY2O9+vQDFVDOeWx0SD066TNxJ3EWjE1qeXBpsvQgRddxebYCTQ2xVW4g5FjyzAFrD8vnF1DKq6g88na3q7jb+dseU0UevSdRuNMkdLHaeb8xuMXPxVVCqArQSJ5xIgAHcAkXvjW+wKsqp1wkhWlumkGTM2I/2x2x5lczUY6SNMzzlYJBNpMCYPscVZzihLlgAP/xABbvqIALSZN++Ka3ESTDSQDMDb8tsCmakuBuGqUyULKWG4MkGQP13xLNKVC6EVlvysJZTNwCbFdh/nCts4asGQGtLCAYkASfYXxqF9NAVAwatVVFBF7sulwQQRyuW+kdcRyZFCkzoxdNPKm49hdUyygE1VogsNgYEbHpM77dseZXKan5CFcgEhwB1joYWepi/tizi+WqJpJUhSHNNlJfVzDqLizbkWkThXwXXUrBaRILb9ot9Dc9e+M5rTqsk4NS0tDSrVVBLAgGdyA6kDpBBm8b4DzWZoFV0hyNW1rneQZtfvOCa3CqeYSr5dYKcvqY66frWSWKFJNiPSRfUMKONcDqZdUZmR6bcodCSNUatJBhlJFwIgi4JwuPLCTpPcZwaV1sEIzM2pBCkWLQAJ35rdZvvgdeMhAwUSxEaunyJG8fXCjM1ies9sAPVJMDFWr5FjGzSLxaYVj936bjWQrSTAJ3vO4w/p+OSiV1poaYcaaHTywVpUzOwBC09Qjqx6YwLN2xZRrGQOtjfEp4oPdlIykuDbVc5XzjjMVGILny6CrZGqLAjSfdrkkC56DDupwJamXpOVKVqlJ0aAAWcAVAoubEKyyPpjF8L4w6VA1Leixdelp5gB6RILGAMbev4kWnk6Ia1fLhWpp6tcs6UyWAhIuYnbTfmjHm5nkTSx8dq8cFsSi71A9DxfSpjLGqS1SmQtVYnl0lZB6m4b/xIG+Mz4i467Vi9F4AUKBoWSBveCdzPtjN57Nl3Z4gsxMdpMx9NsVVazFV6TIt1iMd2PpMUXqS+N2Tc5SVBOVYEgk9bTsD0PwDf6Yb8IKU1rJVb76pUFPRuQAGIPa7EfECcZakpLXkqtzHzhnkcspqCozqg1hokzcggDrM2ncb4nlUZbfLCo0PUydGrW+7bSiiwbbUZOkzMCZhvT6bjcnZ7wsqt+Jh0YMkMevSbbbnbptgLLOKJWjUCgOrVXnq2mroUE2urmJ/29ThxwM0Uy9Na5zCPf/srUYETykhVIB0wfrjlyZJxS0WwpJsyuY4AzMzI9MAsSBJsCTAsvTBmS4HmPIqKposrVVIN9WpBqJXl2ggN9BbCfNXKlCxJWGLGZMk9rWgfTF2WoPytqeQZUXiNyRe2xB749Ob2S4ETpvuGP4drMZL0+9mO5knp749Xw++pVkLsJB1kzY2FybmwE4XVAxCtJGokgSbX2w28K8Wq5aoX8whTSqKbTqOhvLWSCRL6biNr2w0pe3YSO8t2EZzw1XTSrhVYQxbWQjLJC6iwEEiRNuxAItqPB+cdmzC1xTphgIC1FudShQVLbrEajcA+2FvCOMVs3X0JppooIVWuCW0FacWF2Rjv+NrbYjmcoXrtTCmkx/7S6mBbSZCuSSpJLTA1CJHWceZmkm9GWN7cr++3/djsW3uizR5/MrrAYEaSKdNTpZXsWGoueUgMIE7kwSMQoZwgB1SmuXanqUPBLiLzugI/p7YyuY4m0CnXNSqmpmFgGGq0AbACGFja/aMMODZ9WA8tyo1LIMAKfvCIUnaQLzYECDAxyZun2tK183MstsuznBaOaNAUwaa06ZlVVUdhMqRaYsRBP4gRjK8R8MV6RJVS9PVAgoW9pVWJ2i8fljTVOK01SKbVKdVQCNR5SVKnQ25XUF6GLk/iwj4xx169KkBqVlnWbQ0sSDMahAMRt+WOro3nUkv5fr+Xf5ZPK4NfUS1OGVxfyam8+k+/SMVvlKv4qVSJ20N/jFrVaojnffue2Laq1dAbU0Te5+mPY1I5Gyhsmwv5b/VG/aIwXRruqaGR47opVhvIBKkQfjAhzVS3O35nDHLVHKAl2n3J98BsFi99WrUVN+4O3vj2qSQxg3gDvAn+fTBGYq1Q5BdvzxfpqlGIdogRfpfDagrkBNURt0I/OOntGB1rdZ2/nXDE1HAMMdj/AGjFFN3nfDWCwVqnMY/PHr1jEkk+0/w4INZ5N/0H+MdUZ46f+q/4xrBaKaFQ2M7G36f8Y8LXsfk4vpluoH/qP8Ygznsv/qP8YNhsgCOpO/6Y8Z/a/fFin2Fz2GIuPZcazJnuWqQLi34vif741OQpCoy+U01KZXM00diQQoBNMGY1gLAEX+kYQ8MpISmqImSB1iyj5Ji3bGn8H+HTVZ2qVDSdGimBElytUpB2t5eo7g48vrMnu34XxnV085x2j3L+LcdmtlqfMgWvqcHaHqAaQIB0+XpFwJgWwNlM4v2usKiLlw1dvNN11aZqJRMQF1WJiCbT70ePMzTOa10qgH3dMOwY6vMAIuRYMBpm+CM7maa6KdVArto3WNS1dXNJBBC8lzOxxxuOrGnG91f1RVybm7fcbcC4K6LUpmuBXOsK6rqfQXChnJm7QWHsqkdZT5QedXpU64QUqwKVIg6Kp1LTljsQ0EEdGMDeKuEcZrUhQFNUWo9QrTTaSdKFyAYCLzKB7sAIGLcv4ky+qpRaiBTFQlL21BgVdli5LLHYTtGBeSLvTdG9rSRneJ+Hq1NtP3YknSPMBLaQCVED1CYgxJEb2wJwngD5gHQQHhmpq1vM0xqAI2N9zb3GHHid2fN0/IEUqTu1I9IRy7VCTGo/dz8KOpuBnW10qXkhzWNR0EMSWSxRVEkjRq0EWx3vPKku5NRiuC3O+D8wHYIEcL6iroNNjZgWkGxHv9cCZfImi4FdTTPlll1iAxCOV9oLAL8sMPPDGeNNnWqNcs9MSzAyj0VJnrAaIIPp23wTm/ET55aWVAKMjSKgUM0ojDSAY0zEdzAwi6iTtS4M4RMa1TzKoWmG5nhF3POYAtuTON1wfJaab0HI1DKvUJExSkFqFpgjdo073MzgDivkmvCLTFdNLK62ViACwZR6aqkGwmCDc4rHHfLzXmt6GVkZQ+pm5Qis6k8wJGqGNxqiLYjmcppKKqv8/cfHLS2iniPgopVUGvTanUXWpQF3VLEF0ERIPQnDfJ+C9SLlmQmo5bRmAvKrAeYvuabJEwbEmxIMAK9Ci1PMJUkoW0oykhlg6DAuZvqiYn4xrG8TrRpJ5RIVRTqsFZDKkAMyh2LQGB1QoEgkTJGNPPllHYONJNnzqjws+W7MG5gIIBhbgnUIsJBEmPTt2nwfhqMHeoCdIDIJCJ6tJdmP4VIiAJmd8NfF1WmwDUnLUnqWLSCx0mQRb0EsDvLOTbbFOS4T9wKrA6FS9tCh51rLk2USLwTddtROGc3Vt0yenegzMZoVwnleQ4pqalRStxTpgj1udTMRcCFPWBvi3K5zRPlsrrqP4alQ9xLrUvYiJ2GEdDNHTTp+YtFVAdmmSWkuWJA1b2jsMV8PzgLVGFdqWppIQhZklpMq3e21v0i8bcdPj54G1W9gWlR5lBOlYJL3OwNgPewwXwvMVCdJY6LiIG8NB+ZY/QnHuayi01Z2qaXXSqI66i4aCXVlOm19xBHvi0ZenUHK/l1KcNUUgmmwLGWVxKgaTGloJNhe2OrXbtklHwSqZeQij8I/XrijidPSiJ13xdXotl6jU6gIIJgHfSfT1P7nCzPZrURG4EYtGTdMSSov4RUqUq1OqpGqmwcTcSJ3xtfD/FhVzDVKiIvmaWY2hXAJJXUZAnVF5EjGK4cdh8z8AOf8YnlmblG1/wDGJ58SyxaY2PI4GupnK12AP3VW6kzyFgCOYmeUmCDc3O+L04LTpwvlmdIny2EGA3MdVrxPTr2xmMzUVD8m/wBMVLxCoFszRsLnqGEfkYxzvpZL/wASaKeonygvxFlDl6ppCdJuCYkyA142ImCPbqL4HceqB1/xi2oGqkvUYliAJPsoA/bFWZOmfpjrg2opPnuRlFXse5ZZaD1np7YtzUCac2Efpihah06huJH6YlnKBYK4ZTqk2MspFiCNx3jqMHV5A0UZtRyEbAQf0wxqU1JpxEdcDUF5CCREbkxGLKXllRzXG5F1/bCyypAot4uVDRF4j98VHMBaYA3NOMSzVTUSbH6W/wCMB1ySZA/CBikJ2rCSoOBTfUJMED6k47KRqg7Wv9McKJBA7icdRUzEDacPqBRbSyU6jER/aZx75OoAxGw/TDSSVA2nfAb1DqAAsP8AnAWQOhAlNVIBPTFh4YDpPf8A4x7mMsRFus4vXNAAWOG1PsDSKq+R5o98Vtkzqw7FOQT13/TEaEAhj0wNbDoQrGXKiOtsNuHvV0adWiKpqKwkMpKurBY2BUwO3fEwgLavecW1KsERtic5ahoqjN1eHuad/WWDaZ3mbL9CTh/wnw2a1MI802UGnTqSXDOQW0wY0hQGUgdQII1GY5pVDpVWC6RAPQAbxHfTixc1XTLIDqUeZ5iNFwTJUk+8E/GPPzzyRdY9ikdP8ws4oBTzjqVkUAKdEQI5RYmbEGXf3JjCjL5cJZyZPKtt1IJDX7mCPrg/P8SXzFIVdN0DEEzpk6oBG8hfgn2gjh9bz21V0LIpOm+0KQiz/tIUfG+KXsmDkFymcWlTquwmAdFMD1OVOksdtFM8xB3OnC+jk3by0RwjKCdTMRpbUxJJgwTaMFoCalUA6VSm149TmyrfYEiJ/wA2qoytgJJtLe+5mYxWbSlsC2kkO8xWDNqaloQoGJJcL5g1mowaJGtyDFrgDacLKdCpSJ5nRgqzG9zO47Qbi0kXx4XFRX0BjMBRGyKCSTA3JP64syHDsyy+X5LFGFmYQacXBUmIm4jscJpbWwbk2RXOKwZKnqIOlz+Bjeo0D1FgTuReNsLOOZesQlRjKtZWFhYARM2aN5gneOuHieCM05sFCjpJaPyGHnDPBFZVZGYMlQCQVgWuGBZhe5E+/uMUhCtx4xkZLhbSCqEvU0wyCQKgkkjoRFrDe/fDpeHBXofe0gGWoUbmhFB1+WxuJhz3ANsNavgdKKrUaZDATq5lO+wuCBePcYKyfA0kMmqQZVoja8+omJj88TnHSnbpFI42+x81qUWY1HCaYgt0KkkAbmfV0vHxhhl/E1ZMvUy7HUlRQsMxOgC3KO8AC/QRjbcSy6w4K3emyaydRuZkSo2J297RjFN4ZqOkhlDeYECzc6rknsAL9evbBcoONz4+fqK4Si6F+Wpo4M6tjpAj1RaSdl79cS4hmZYTGkSEkW0gmI/OJ3wwq8I8uo1IS2ltNhdj7L39u4wu4xlGy9TyqoYOFBIDgxN4tYEdR3xRTWRWJHmhjxOmysFZTYHSWBBgEgEA3Att0xVldTsF6hCB/uF4ECxMkL9RONZ/o6ZijUqj7qpqXykdixrAn7yJaQZMwCYv3tFOBsH1U2ptoIQH8MkSGUwZiVaLXgYSUriBRE3E6VSpSSrU5m1+SGBBYkCStTrqXox9QJuYnCYi5ttj6WOANqQZdkKBlqMjEqagklEJ0kBtKupPTUd5GMnxrJIHRqakawS9Mi9Npgr7jeD2jvhen6i/aaeOlYLwyqqi/vizM150ED+TOBwvM3SIscHpw6q8aUtE/H1j/nHTyyYJnX1nVG947XwZlKQbUDYLfb5xPLcPctpKEN2Ii3198R8RUDll1NTYiYmVBEgmCAxYfUDbAkpBSPPtE2AIvAJYAE9BfbFlSlV0/eDLqwMMjsCw3jUFMqD+uM8lVWc0syqzOnVfk6j032O8exwfkqIzPlqHl2cA1NYWCVhFZTC6S2nmudx0xCpJhUGN6+XHkvVHloFKnTqYm8CYJmCSO49xaUYzZMlabQYJMmOs3A/UA4G8yozIgqBDcfgEmSZJ9A7WIGNZ4d4Q9ehra7ahpP4Som4MT9JI7YpGLlsBoU5Y6ihqBXAABCggHf1bAxYT13wz41lVID0afl0zIABJClSAV2tYzHa+Nrw3giU1YEAlt8e1+DIBKgkgGQPxdrbYqumqSlYb2owWXoAU57xiGYZQQq/XGw4RwoM5JUhQdj8DDA+GqIYsFEn2A/YAYdY2wGHy9EnnN42xy0+cmIEbH+e+N3S4HTCwQMRzPAqbElTBP/Hv7YzwsIgyXCKrhWAsT2+uGa+FyEHLLW6n/BxoMhRFNAu8YKOZAw0cdDbGZPhcuDqtfbb+2BMn4WJkN0a147e2NiM8MWDMrhtFdjUmJ8r4bVSexHf2+MZnxBwwU3dRtuB+VsfQkrA9cC53JpUMt0xq7BcV2PmtPKMRYG/9sQOTcQQDfaxx9Ao5RKeyie8YmqLEaRb2wvoiUfN6uWgETG57e2K8/XLoUZiFhVUC9xCp1G+xY97432b4ajzaJ/neMLM94eBkra0R/fE59PZrMGnCkSsKeYJ0qHAKNbXciDEEE+3bBOTpldKrfc9r/wBhh4vD25iVJjqRHt7+2KshSg62FzYdIGJxx09wxi3wdwjwujMEcsxqFWa5glZYcoN4k8pxr6fhego5hrGoLyrM2BsADNjthZWzN4AEi0jsVgj64JpZg6Dqd7ABQDa0xPsLYyS8HXpSSr6DT7DSp0zCICNQPNcEFwsC03A6d8TqVKYomNGsqB7+kT+E82om1rAXwPxLKBElV2IBbmjYEzIjc9LYlkatEUQ1RlENJ9MkCCBvqvERtBPXDAL6HE0TTDOYghQsD06Spv3OqYuY7YXcX44VNKolJ9RYgyPuwvIW6d0+b9wMdmOMZdKwqmqpC7KpvOo3NogAkj4xmc5xMH/6kqCdMmwk/pOA2jbDDP8AHnqKymnTg3vqJ1RGr1bx9PbEGzFXalyjSSSwmJhQB0mBP54Q1uI6Rr0vAJGrTAMEgxJvtgdvGJCAfZ6lSQCskgG8QQAbzf8ALEp445Oew6lp4HfEwQqqZgEiSQTsN8IM5mGo1KVdRJVwGWY1KZsfr1jqcNM7mA5BCv3btdRsT11SPgYAr5V23HL0MWn5xoxWnTWwkp2hVRzzrUasLPuNzDQwB72JnCetw9nMj/8AY/ycaerkQF5RJ+YwCcv0Nj1k4dUuDmqUT6P5aq9Q5QiTRSs5F1c8zFIU2cKAdW5kDtjG8EdQxqJTKVJZ0VWjQhjlYMLqSCJ2udoxbwUU6VEKBTFWqukrSMygLNqJWxezAXkjphvTUiu1KsNVQrrRKdMM2kUyd9JLKx+8gTExuIxwylONqtuxWk9xpxCnTHlMxNI0wqsoYQXduQlhNtJY+9zbDPiGU1MfMpkMpiCTBW0MCI329ovjOZhqR85o+8R9QSpY+lwSxA0kLUDEyf6xIAGGma46UroBNR20h6ZYwQdanSDYaiD+kwIlYzSyKSXH7V4+fcbTs0Q/0SjUMro0bEHU23/nE3HTDfKZZE9I/n0wuy2ZK6BS0eWglfMPqVANUMqnWS3spt0g4Nq0DUpAsW2v5RPcmIuY/K0Tj08XVqU9NbuyUsVKy/NVEXmI2BuCLDfq0/lOEnGOHU66LSZlpFiwpoiI5YwJnVTNhudMDbm64R8Wz1DKO3mOdDIsZfSFdQCTKMjQrO3UhdumM7xXxfWeknlCtTpqSpd6zO7qSDoDkKYEQSpmyye/RKa4EUWI+N5JKVZqaKy+XysWdS2qJMwQu56do3wXk+EVFonMoab0ygJNjzEc1IrBk3JgwDp7xhbxriC1W5KK0lEkQOdpuS7fivIHtEyRg7hrVmq1KFPMSaiglgxUVHADKoNrk8oJi/XvBop2DeJ0aVPy6jVAKTUh5aUVBZiIH4gvICY1NJOk3NjjY+BmVaIfzjqYy6GojKB0sFDBhMGTcrhU/h1Kaq+do1qoSjBqCrqC8shdO66SdIIOmbmcN/BmZAy1NC7EywWVNgDyoWjSWA29ogYbHFa/BOTVbGqXNAixn4xW9c4p0/OOx2pErPVrMNj+mO+0N/P/AO4jiBwaQNyT1m74q8xu/wCuJYsU/wAnGsxWHb3/AJ9ccHbBSDFop4Fh0giVDghHxatEYsWh7YXUhlFlSuRi05nEvs+K2o/z+HGtDUyBzIxP7UuKWoYr8j+fw4Owu4UubXEaueUdz7DA/wBn/lv84W8VzATlB5jv7YSbSQ0U5OijxB4jFNgqAMRd7T8L/c/TvhLlPEJBYjJtULG2oQB+Y641/Asohp02igXqVGH30klRAhR/VM3+Mc2eKZY6EUaqzosoCwUbyeplgJ9scUm2+TqjGjOjiuarSPsq0qa3lV3PSebt374vTL1zIggqNREQdMA9em5n3xr+I5g62prUrQNNPQtOKYnSpluoPfHZ/NK65moCA6LUpEdSCw0EfSRgBaMs/CqrVHVmfUikkM2wAkzf4gYtzfhVRatXphgJ0ySdttrHDrNZ1DSWpqHmVlSm4m4CnnJ+YXFnF85eqVfLBWm6rrqNPv0Pv0waBpQm/wD8Uoagh9NWLibGJI+g/viVDgWTFFqjrUY02CsBpG5MQSDhrl/EK+dUsXpagaZUElWVQBb3FsBUjT8lqbU8w+sqzQAsMOgJ6Xxq8BpIozNHJ06dAVRVBqKWBRgYGo9DbbsO+I1shTyq1KjKKxFQJTDem669TDra0Y8OepM1JHy7tVp0wFBqQpA6m3fpj2hXzDeaalJKiVGlkcwAVsCOogAD4GMot9g6ku4UuYy//S166KmtXkKvJKkBGKjpv+mB+O1HrUGqLmxWpo41KKegAmwi1xfEM6c9TqCr5NtGlVWmTTCf0x/Jwn4hxXMV1CGmEVTIpomiT3jrjNNA1pC12wO4B3AxDOV2W2mT1i8Y6nWYj/tyfkD98K3RvUixmivkaFRzSUvUELTBLeU4MyxDTCmQGkFWJjfDDg7jWMyfNXMKEVajDUYSZSJsCoKmO4MXEyzWXd1ptVRNLv62UaVHKWJIk6gZ3iVMzY47iApCopZwIVlFNHIJgxOgEd1hxc2mYt5kpsRAvG6NFlrs6BKtOm5IUmmhZ6lM0HS+kqdTnUNw14OJNnDW5KHlmRK6hoYhgrOswwiYuAN9RMi/ZGklVR9pjzVZKeXssDTUJsPSxiEN/ViGXyziqVylRTSLMkyy1DuSSOU6QQ03IBTtGH2f4CxlwValVk1Uhl6EGKJUlnMRqBLCOZhClYIgwd8CcQ8WfYl+zJ5TMVXQxLNqvfUEsoJNt4AiDbBfDqnlCqtdh5gUeVDaOZByaRuDdjvAhbYl/pNOuPOqNPmIGqKBAfSVqRvIQBZVAQPUepxvVSkpP8UFLY+fca8XtVzK1/s9IeUYUOPMgQQykwoa8kSJEmMT8SZrJHLk5eh5dSq8RUS4XeaY1aVm2wNonfD3x9wBFOWy+Roq2p3YsIJnlgM39I1bSfTA90g8E1iXAqoQmqnVamFIWYYAgMDMm8iw9hj0Y5bViUkIM9lmp1zTZD5kcyFPQ7XhVk6gARHzPTDHgHDyyuwAUKoYsSdagsAjARDBXW8X6CcP+FVEzJpDyzRzFKuXbMaCdWnl8uV/FGm3sbjDPwpSdajhqIszt5rap5iSulWaUU3Nh0ucUStr6iSkHcPyjVHqE8oRisGm6Cp1DNTblggiQsEwLjbBvDeErRVlEFS5ZQR6ZjlB6gGceU+NIyGprVUvBYgExuQOo6iJkY9/1AmAoLMQCViCoP8AXPoMXg39sdEVDkk9w+Pj9cRce4wNl1adTkav9vpA7CQD8k/tbBXmYpYKKr+2OvizV7Ykq4NgorCHscWJT+fyxaE+MWpTwrYyieIn8jF4GLMvlWcwilj7Yb5XgJt5jBfYXP57YnLIlyUUGxSFwNneM5egyrXrJSLCR5h0yNpvbfG0y2Tor6QD7m/74yH/AMheD14i1PRIqICNccuk3u3sekHHO+oXYssRCtx/JCQ2dy4K2YFiIPY8uFmZpKeIZaoLh8u+lriQC17gGL49yXhrI8M0l/8ArM42kSwlVmFB0iQo6AmWNox7l2epn/MzAiquWOgAECGqGSJ/pACz/uOBHLcqGeOlY6NLHgTF4ScTFP8Ak46bOegVqZg4yXDOEVa1MVHYKzkk6pBBkyI7Db4GNyaYi4xiM1W56m9mP7nE8j8lYKuBvT8yki0vOpqBMMEXUJvAYtIn27YB4jnai0CqZgtCgBBpv7Wg/WcU1+HVQCWWAokyQI+kzJ6fXFdLhtQtUXSJpgMwnYESPrfE7XgfS/JDJ8QzlYRUNRwF1FJ6gjsenc+2GycNmCKTX6sY3AMyT1BG++PMrSajIldRZVIM2ukiY251uL2MYZ183XUVGYUytMCRoPMYJ0xaNlMe6kb4EZaTONgT5IopcoABvO/5Ysy+Veoi6VUCoCAe0hwTt00k/Ud8Ry2afMIdZgSSYTcIFvq6MS3bYH4xDhbVaiVVWqV8skIthJGogTH9RX6ThnlkL6cQXwvwf7NTagtUEqQWmn+IwhEgi40+8we2HX2WoyK61F0tG6AFVMGWlj+HUf8Ax98Vmn/9wzyATDgaiAChEXjUH2vt1OFhKkA1CupmbVqrtzU9SSx5/UoZ+XuNjF1U2lyNoTF/iWk1KqCdRAAIYjSCR0BAg2jvvinjmdZKhSnWqEACSTFzzRA7AhT7g4lwuuhX73Q4FSdLEGoUCuSAJkS2gbdT74No0Ar6QkqPM0t5RE8iKh1GmxuxqNcEA9NsLbGpGcPEask+a8nc6zJ+b4reuzepi3yZ/fGvymldDeVWLBYhUgAlkLEkoskmdjBW0CQMSylNlp01WjVSJ1MEUhizUalRdJYQDpNMAzaMamGzGuhgEgwdiRY94PXEBGNXn+G1a9OKaNBZCAzLpp6ENMqpDGZsTYbCQTh3wPw7RpJFWklVzElhIG9gDsL4Kg2K5pCDIyxcgkaBdWE2GkHSOpKhSQep7AHFFLg2qmKppI7g+mSDPMNhpYEAGYvaYPWdPiiaxsGcbAiXcAhyQqkEwIv/AEkTuCRlA5PnA+XqvpS4bUI1em56n3t2GPJV80T2FXDeEh8toDN5vksS5JNMHTBjWgJDlSZMkMqmSuE3Fnjy6hprTgsqEKyKpMMRE6u8HaLAtj6Bk2Da9QuoUMknlKyVWSTqX+mNpN9hgarxBYrJVWKdUSFghgCI1FWkA/i6G3vja1e43KMjwqvTqZgJQYg6VU3ZkaVJqT+LQCVmTuJA2w1y1E03zDgsrBQsEDUshlBF40hSw72EzhhwXIUgihBF3ZKnqJ1DQIiYGkQfT3tMYC4hwgu9SoyDzHFhBKsVHJHfVYQCDNgcCWRWZoG8Q8bq3egUVUAPmVKahapUjddPmhpNheO4xgOO16gLF1pomYPnEU+bsRBaSLmYm8/TH0vxFRfNZcrqNOQy6iGDAyusaQ2zKJiY5hNycI/FnBk8qjUChTSpfZlQqqtVZoRLgmYlrz8RfHVgyrhhaJcD+3UVeiKNNGNNalOlUWRWACIYbVbSCvUcxvbaWaGSpsuZq0tKVdTU2SaTowIBCtStUMybAe5m2AVzJCLRNPTmQdNCrSc8okHS76eYdC0nl0jpjUcPyQ8zXVSkavNzU00LpKqsBPwiQ2xknm9h1R3exN8Cp+FUs+EqLelTJ0qzmCxNyxAW2w5QpkNJbD/h3CXWn5fmHWkkmzI43lSwv2Ppa3vJs4fw+kihVWNOmFP4dKhQfckAS3XDHRjqjj23JPcGWkO2JeV7HBVOgSYAJPYXwzy3AarbgKP9xv8AkMVc0uWBQbEfljE6dEkwBJ7Y1mW8P019bFv0H6X/AFwzyiUlH3emP9sX+o3xGWddiqxPuZjJ8BqtcgIO7f43wZVylCirsxLsoDR+0Dr+uNBUrBdzEmB7k7YU8Zy4qXY6QqsN4HMCJn2BbbHJmzTa2LQgkEJxWirJSHKzIXC6eiwDt7kYkc8pXlJvcQDtv1GMfTzIo1CjK6MBCO5DJfTOkibNexgAkCLDETx0OY8xXWtZFDlWUWOkKJgyG3IERjjfUNL3FKH9LNqpqtUKhRAvMk7G/wCkATb4wsbxHVzAIoBqdOL1iB1gcgP1uZ6bYTZlUqFdbA0mEEMW1KxA7Aen8t5icNqKrQVVTSx0kgi67rBF+/fvhOnySyUuB3pW7PeH8Kp0aJRhreoCHY+ppm5O4F7dcKazFuKKxJJGVM/V/wDnDTzOpPycUJkVFdq8trKBDflgEGwje3fHrQxJJJHLPI5cjNTiQOKkOLV+LYsxCqrmQASGW0FiTYDqcK6vDPNNOrGhiQx2M2kAg2J2+gPcYPz2WLldmQSHQxDKQbRG8hYPzjsyIVQAzARJVvTpAIBAIJJgDbqe+JNt8jLYU53OqlTy62YYWmW0kg2OwXcxq3v82xS7LTqyXrBqhgFpDuVlLAIZ6+91+mb8YsTmWbQygi2pYJgkE/n1wx8N8SqVKzZjMOWTLU2qR/uICCI6mB9RiD55K1tZZleIA1KsPUZVUkka7LYGbahEAyeowRleI0nqKtLzWdrKFLz7jcQPrhwtClTeuiEMc5Sq1p/pTQSo+rMx+BgLwplEyqUXetSp1qpVmDnmFI7Io6F+p+mDH2sDVg2SZajOlGlUY0yS4HQiVJu0E9LXOF2d4pTXUhoOrwfWkH5gmcM1yNeknE/LDip56adE6oLF5EX9LDFa1a9fh+aOcVmNMr5Luml9RIBUWBMyB9TinqSF9NFOT4HVyuVmoiaVDNLVlLETMXmSBaJwYOH5kU1dMrq1DVpDrqANwSLdD0k4V+Isi6cOyatScFDWLyh5ZYAarWmeuC/GPCc19pFWjTqlRSphWpkzyqB+Ezv7YyyyQfTi+QLhtRqmblRSy1ZF0zWkEyV5II3JggfXGmzvHXXM+XWrZYHSzPpZiU0gaV5oEkkQN98LuLZGrWzWQldVenTptmSI5RrWC194m2M5424fVTM1qlRGVKlRtDGIaI2v2jCW7sdJcB/ijjzJmdK+VU8qCHgwrlYaIcgxJAPzhr4T43Vrq/mlYQ8sCLtOr9hj50vYDG84NQNCkEazzLA2v2+m2K4blInlqMTWUqmLNZBtpI95H7ThFQzJOwP7/qBhTxdOI16ujJP5SU0Us0gay5b+odNP6++LZKitzni7MrVztcshLAmmS7aLMsklrsbgggRPTTtg6pVdaTZig3ICNSwVEEsAWXXpPpj294Bx2Ox4snSVeR47hfB+NiqtQpTUClTaoVEhopg6hq26MdoMiwOJ5XjlPMMoBdHJDQfgyuoXMzJJF/br2OwZYo02MmPM25SizsqxBEAAEHqF0mBcT7zhbU4oTp1hxqgUtLWEA6SAxOw3nqAb47HY5nBIq+BhVzCPSUBTpPKWspIa5Nh1tIj9sZLxfmqYOWoShBZGOtCVOkMOcDfU9Q7dB0x2OxTp1eTT84A3saWmlOnSFVlcuRrkQCxXmudUDmMgAQupgLYNy6CoRpXSdJZbzI1RBPeW7AfljsdjrwSepP7DTiqH2V8NVHCloT3mT+mHOW4BSQc0ufew/IY9x2OiWWTEUUFZVkAIpoBuLADa2L6dQkdseY7E2yzSRXmrKxCl2AJ0ggTA2GrlH1x8/wDDPg+kmbfMrTahSIP/AE7+W6gveQFkADoJkTvAv2OwJOkCO7D8/wCIKavVTKiDTH3hJYhPVBCtyzYjl9/bCCtxutmRUSkwNSmYGskAkXuQDeJM+3vGOx2OGWSTTsLe9ANKo9abtU02HPAbUEMmQCSpuJA2HviugxSmxMAmoX0gQo5QAARLDm0/rjsdjnfAvcb8KrNCF1HOXuIm0FjP5++DHprWqrPNF+a8set7WCxfvjsdj0enWmFryv0/cR7ugqo0QoAMkL2AsT+wNh7YIRD3nHY7Hpxdk2iHDlqBVFVw7/iYLoB/8ZMWjrhgu2Ox2MzIsOWkSBDdG2jsPce2AOIV2RQ4peYrMoI1hdyBJsbiexB09MeY7EZcMouUhF4yyatTBaQ6Ewd7aA1/nQ36YzXBUDUqoNRkpsU1xsQDqEiCZ7e++PcdhFyNEYZfLKKlTTWqStMIhm8MHGi49MCLR1x7ncjRYy9epqhVGqTaOS4GwCkx/nHY7DUEtbNimzVPtOYDNBJ8wy3LykwLxBEHpGKfEXEWqUgHzNR2TZDYagwBNlGwmJncX3GOx2Aw0QzOd1KqV81XqK12UuxGnSCm+5LyfYRiI4gtJqK0szXWmWuQ73EoI0yAv4jKg7gdJx2OwA0QavlwzOtepqOrUfMqh2BErcASZBEExAXAnE6lGosLVqVakAJqaofx3MuYErFhYXx2Oxnwahr4W4MKFQZjMxppK1Q9QsLymBMnURbpgaj4i82k1SjTFVi5ILEgDp1hmuCSIXfdsdjsSyycYKS8X/Zv9CL33Y1r1M2VTMmoBTDUqlmaJSo2qxJIDI1xzRAi4AxlU8fKjsRXesCANipEFjJ1KfVq2G0Y7HYn0snJOT52DkW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80" name="AutoShape 20" descr="data:image/jpeg;base64,/9j/4AAQSkZJRgABAQAAAQABAAD/2wCEAAkGBxQTEhQUExMWFhUXGB8bGBgYGB8cHBsfHx8ZHBodIB4fHikgIh4mIBweITIhJyorLi4vHyAzODMsNygtLisBCgoKDg0OGxAQGywkICQsLCwsLCwsLCwvLCwsLCwsLCwsLCwsNCwsLCwsLCwsLCwsLCwsLCwsLCw0LywsLCwsLP/AABEIAJcBTQMBIgACEQEDEQH/xAAbAAACAwEBAQAAAAAAAAAAAAAEBQIDBgABB//EAD4QAAIBAgQEBQEHAwMEAQUBAAECEQMhAAQSMQUiQVEGEzJhcYEUI0KRobHwUsHRFWLhJDOCkgdDZHKi8Rb/xAAZAQADAQEBAAAAAAAAAAAAAAABAgMABAX/xAAuEQACAgEDAwMDAgcBAAAAAAAAAQIRAxIhMQRBURMi8GFxgcHRFEKRobHh8TL/2gAMAwEAAhEDEQA/AD8vnKtAEDmp3CqSJRk9SDoVIvA2gxMgA/LcSIy58iizt5auiGBr16iZLDTqESQbEkQTIxjcv4hAR6dQmampqLGwMAt2BEOAAY3P5wp8bqUw9F1KuHHl8xgAjSTIg8wuG2IMEEGTzY82Ve2r/px9COldzVVpH/VNpTkXzULOpABFSpAU8xBAGkreDcg4WcSp5fiNWoFCqfJOmqdRbzHUFJAMadIvMBS1sKcvxSo4cFtRdeZaiSl9ytyF9+nxOL+GcNqUxROiEf72m6EkE3QI2ojRFxaST1xss4pNwu/v2W4Y2/seVPDTU1puHZ7nUNQBAIOrSpbUtRHiQLQZFzGHaZuiBdoBUFdAtf8AqJN1IuDa+5vgGhxIVvNdbuABpM6ZA5xpIHMx5jB3AnHUFrIdbEoVGoaNMA6VsSdxIZYA2YdMcSyt36jthkt9j6Jka6MgKaRIBbRBEne4sfnBitbGH4fxryxU0gBCAyEghWuAwK+pWAMwN4MbY84l44KOBSohk2ZmYzPWFUEgDu2PY6XJ6kN1T+fPuTm1E3GvEXbGNreOU1xTpl1j1Fgv5C5P1Aw74fxpKqz6DblcgG8R1jHVpEUkxoDiL0wcQ14rr5xEEuwUWuT32w32Dsc9A9sVMSOmCqVVWEqQR3BnHV6iopZvSBJMT+gwdQrinwAPmcV/aRi7hnEqNcsE/DG8X+L3jDA5VP6Rg60uULob4YoOax6M4MMXyVM9IxUeEL0Y4bXHuLokCfbhiQzuCP8ARh/ViD8JI2vjaoG05DlzeLkzZwKuWPY/li9Mu3RTgPSMnIv+1HA2dC1VCuoYBgwBEwwup+hxalB/6Tgtcla+JvSh1qYoy9NKQIpoqA3OkRJiAcJ/EfBhmmo6vSpYP7oYMD3lQPaScaipRAMEYmlJRuMZqLVUDSxd9oPbCrxD4jpZZVFU3qSAsTI6kyCIuBfGphP6cKch4ey9OvUrlNb1HnVUhtIMEqoI0gSNwJjEs05aaihow35Pl9GjWXLB6YC/aMxAVQGUUj5mpNJmOYFj8L2xsPD3CHy7u9ud2KrzAKhjTuxmQA31xrF4fTQaQJ3JJ6lpLH5JJxCuaaAsxCqBckwBjk/hI5XbtJpPbZ38/I2pxKmrnHCocLeIeJcrSWfMV97UyGNo3vbffCrhvjgMDrpCegU7b7z7fHTHpQjpjSRBy33ZrEY4sqU2ZGVTpYqQG7EggH6G+FGV8ZZU6QxamWEqHWJnbYnBlbxXQBhDr912tvc2wkm/A8WvJjuI+AGGXWmlZVg6qzRp1ndnY/0oAIXpzG5iMZnc/l0U0MtqdJBFSpp3EFnA0zDEWkyBaJON7464mMxQ0Uq5TUQGQ8qss8zNEkraAvzbGQXJUco2XlxWWpr+0MBGnSsqqzaCC0TE9Yxy5ccluka09jL1uHP6oO2q35yIm/tigsSm8kkAL+pPaLfmR2w9yWeVqsMsLoJNrzI0/XSTa+A+M0tLU1UqeUsIBgnU+lfe2n8/bEFqTqSCgZAEoVUYHWQhpkGwky4I39IFx1AGGrLVo+Q9TUBXpiqkRD7qs3ne8GPUMZZ80xvJJ7k/v84Y1s4reSis/l0xqUMwOljpZwLQBqH7nrhpQvkdx2CvtK1kLHVIeTe2mBA+PbDrK0gSwRzSiJ8uOaQLkHb6YzvlqKisZCuwJX5N/rvf3w0oiSSlTQLCCsmBMX1YP8PrtJ8EnNIbcBzlH7LmadVmNbzU0a5YaYbzGAMkSAVYbemJJwuzWbFY00BUGkqokA6dIaQpdiTpEkAmwHQRhTlzpghtaAXFxbci99/4MF5Gm682lWuLLv8AiJUzBuP0Bvhl06u3syryXwdQzjqzU3l10lBEErvce0m/e2HXBs/VohErjWgmFc28slmfUDKxKgx2G4wpylJWZXDeXp2bSILDaB0Ij88VfaKtBgXaRHK4mdLEki8RJJJmcbNg1RpJf7EhOnya+hl6c02y5PmFyGSmWZXKgOdKkm+k7EyQbTF7eHViQFYjVDGCDJudNjHNaCNxp2wk4fXTLVT/AEJUlWpgdEfWoJFzAAkz6fz0uQoFwOcXIYtTJMEseYWBEw4vMWx5GeMo7y79/n0OiLUuAhqtN6auFqSNLKQN7Gx/I/puNwM9woVEq1GepUrRyEwmiZhoXcTAIA6GwnAniPiEVKYpLFSFLshgMIClSLR6bECI1dzihfFYCsVEsNJAa61ARD6/9+99upuBi/T4c8EpRX42+UJOUG6Yur0mpnnBJJswGoELAJMXEbyRsfbBVfMFqZdXkQCLzcHpNgfabA27Yqo57V6QqkGQNVhAJBEmNunuMCZ6vqcimqhyNJC2J6kgdY9se5Ft8nG0uxoOH+IjSKkWLD1FpBtsZ67W+MLc7xR2Z2DHmu8nqJM9j7drYH+0fdEmmzQ/pIJ2Egm8gXBk9owB5TTOny1MRqMi/bqVH+MUjsK+DTcI8a1KQZQqmbLMtG4kRAN/0wzq+NaispLOU0sRAUFrgQSFgwCO1z7YyNOmz8rOhWYlU5gOjAGDFseZ1GVGUVVdR0i89YP0+uNsMpOjS5Ljrg/aGVSFiwRJ7ATAjeJH16Yuq/8AyNmVeGSiBE6YLDabNIJPTtjIcP4jpR1MAHuJ7b9f4MEVuIiogVlEoZDACOx7G4ufpjVb3MptcG2yPjisabF6akg7kBVAM3NxAtG/XE6//wAgsxIpU1TlF3GqGIO1wCDaJ/LGHyuYdGQqQVbqwsRtsZtvv7YtGeHmr5doEFBOlu/K1lJnoSLT7YVxXgyyPyfXfDHEXq0yahmNiV0+0Tsb/Bw+CY+J0a9RLo7qsyNdzfYEAQVF7/vhhR8U1kp1KfmFSCVGkg/MbXI7ER7Yk4NvYvHMq3Pr0Y6MfMl8R5mkNSPKGABUBN726kex637CV+V8Y1lapWLks4UKG/7dt+URYSY23xljkxnmij63inOZ6nSAaowWTA7k7wB8Yx/DvHGop5iKBA1FTJJ7gSI+MKPE3imhmGGkeZSUDlL6DqltW9o0xcE9u85Y23TC8satG5o8by1UwtQT0wb9j+fjHxfKcTqi2ppa6kEXjsY0nb3+cdV4m/Mp16n2ZjuD6tREW/nXDvHXDI+uu6PsGaFOn66gSdtUD5wqznH8pTTWa0i4GlWJMe0be+2Pmj55nHO5cgKWhgG0i2k6tukC95+cK6uYGqzE3sBNxNx3It+mCoeWCWbwja53xmxqAUlUrP167k8oBjpjP+JeO13fnZgm6osaSP1kjYnFFXL1ITSmojeIDbbGI7fvhXnVqH1rAUTuJ6A2xRURbk+QunWEFmEiIAMQLX2tMYk2bpgBQIDgFhMXB+P5fAmUyzgyDPMOU6R9CpMm/YYOr5RjqmlzTzLSVYt+LSbltrwABgSmrAonilBswKxIBJlTBBi/f2xacwKR06he4BJVrdrQfi/fvjx8kdtDoZGoNSmOW0envsfaMMMtwjMvXpCkpNGorDWRrUXOomQTAGmB1tvOIZOojBWx4Y2zO/6qyNYBjMy9ybmbn+WwW+fFYumkhWEsIFrgtphAfoZ37YbZrghpoKdTlzKEEwAVqU2LAGdQlgwNzFiJnfCNsu1CvDNpJGqewOwgdbRHt2wsM8ckdSGeNxdM9q5RzVB0xdUp6IE9S3qAvcntq9sCkVVFZUIIqCNR6TIkbkcpIBsJJ6gY0+R4Q5pqXWGqLqpg9NR5Z6XWWIFgIEYp4hwdZZVN0AJ0n8wZ+v6Y5pdbCXt+c1/kqoSi9R85bKFVBa07D+/xgjhnDjVsrQex7d5w3z9MLp0BYgEszT9IvcfX4GCctnm8hl5V9MMLAaSIsRBMdxfDtpOmb1G0V/Y2AKhh0EAm8SY+QfznEhRNP0k3/CZBWOnXvgrKZ6nCLUJCrJU6dJnYxpMGDBvb4wn4jW5zoeVmxHLPe1+tonpi8FXBJp2UZqqHuY1Dcgggi5BgX1C18F8KzRUKSwDGSCVVl0wBF7zMz0FiL4XPmRYD66hMnbDyhmX+za0cgK3lPTaCJ0iHU7jcjSbT1wMkqaTLRTplsClICEys6BcCRJKmQYPUXNjvbAPGdMioAw1rBBaRYCwvOkC174jxCvpYLuKbVEkkEmHcA9gY/viyjxHzVSlUAZQVAJ9QiQZNgV+oPvGG43E02yXhuj5z+QuhNQt6pLAEgje4Enpacafg3m5Q1FdP+2Fd4PNpmzC5kHSVPbGQy4YVh5cU6izDBipUxHUE3BIG+PpuTqGpTFWtC1VpGmzBSZBCBhFp5pYKYMEHvjz+tyuMlF04vt3svix8vdNGFGdq62DBuaoXDjeYtKjoQR+duuCmyCEA6CC+okNqImCYGxG9u0fTBvi6nTy600FMkH0lGENMStRYBuF1CDBJa1jhTwp2o0GzBVipYATNyTEyDFtr9Yx14ssckFKO18EZQalTA867o2lB90QNMQbRe/udWC3qyrK91kSGMFrA77zsZ7RgM52iwP3YJkkFSeWbkGIkdsW/6gpBLJSudvL7m5BmfpI6Y6U2S7hFNqNUogDIpkSo5mnYGJ95MfTA3GMoVqFFDRttuItFt7fXEhxKkhkUx8qCouLjuI9vfBVTNIKYcOyVOULDEhgDPNN5W9/fA3QGgOlmRTpEFjqI0aSBABgsLidja+LMvQqhR5QbmHKVJ6RYg22k74oznEEfy+VYUQQZvcX3BMRhkc8KnllEAKwACdUyD0gav1wbfgxDi9cK4R2aCBAKiQD01Em9u2FmYqqSNK6To5h3PffbpGHHFc/SnTAa0kMoMMPYiwIPTscToUBUohQh0ohKkMoOo7CNU7xY2i+GTDp3oSLXcwWMhbDYwJ7Y4VGkEfTb9hgvKqgSotWGJBheqGbQ3yQfjFeTVNQZwHMDkAhduvf+dsNYjQ7oq4pggo5QXG5C9dMbkgdcLq6BiKqAkWBAWwvY2O9+vQDFVDOeWx0SD066TNxJ3EWjE1qeXBpsvQgRddxebYCTQ2xVW4g5FjyzAFrD8vnF1DKq6g88na3q7jb+dseU0UevSdRuNMkdLHaeb8xuMXPxVVCqArQSJ5xIgAHcAkXvjW+wKsqp1wkhWlumkGTM2I/2x2x5lczUY6SNMzzlYJBNpMCYPscVZzihLlgAP/xABbvqIALSZN++Ka3ESTDSQDMDb8tsCmakuBuGqUyULKWG4MkGQP13xLNKVC6EVlvysJZTNwCbFdh/nCts4asGQGtLCAYkASfYXxqF9NAVAwatVVFBF7sulwQQRyuW+kdcRyZFCkzoxdNPKm49hdUyygE1VogsNgYEbHpM77dseZXKan5CFcgEhwB1joYWepi/tizi+WqJpJUhSHNNlJfVzDqLizbkWkThXwXXUrBaRILb9ot9Dc9e+M5rTqsk4NS0tDSrVVBLAgGdyA6kDpBBm8b4DzWZoFV0hyNW1rneQZtfvOCa3CqeYSr5dYKcvqY66frWSWKFJNiPSRfUMKONcDqZdUZmR6bcodCSNUatJBhlJFwIgi4JwuPLCTpPcZwaV1sEIzM2pBCkWLQAJ35rdZvvgdeMhAwUSxEaunyJG8fXCjM1ies9sAPVJMDFWr5FjGzSLxaYVj936bjWQrSTAJ3vO4w/p+OSiV1poaYcaaHTywVpUzOwBC09Qjqx6YwLN2xZRrGQOtjfEp4oPdlIykuDbVc5XzjjMVGILny6CrZGqLAjSfdrkkC56DDupwJamXpOVKVqlJ0aAAWcAVAoubEKyyPpjF8L4w6VA1Leixdelp5gB6RILGAMbev4kWnk6Ia1fLhWpp6tcs6UyWAhIuYnbTfmjHm5nkTSx8dq8cFsSi71A9DxfSpjLGqS1SmQtVYnl0lZB6m4b/xIG+Mz4i467Vi9F4AUKBoWSBveCdzPtjN57Nl3Z4gsxMdpMx9NsVVazFV6TIt1iMd2PpMUXqS+N2Tc5SVBOVYEgk9bTsD0PwDf6Yb8IKU1rJVb76pUFPRuQAGIPa7EfECcZakpLXkqtzHzhnkcspqCozqg1hokzcggDrM2ncb4nlUZbfLCo0PUydGrW+7bSiiwbbUZOkzMCZhvT6bjcnZ7wsqt+Jh0YMkMevSbbbnbptgLLOKJWjUCgOrVXnq2mroUE2urmJ/29ThxwM0Uy9Na5zCPf/srUYETykhVIB0wfrjlyZJxS0WwpJsyuY4AzMzI9MAsSBJsCTAsvTBmS4HmPIqKposrVVIN9WpBqJXl2ggN9BbCfNXKlCxJWGLGZMk9rWgfTF2WoPytqeQZUXiNyRe2xB749Ob2S4ETpvuGP4drMZL0+9mO5knp749Xw++pVkLsJB1kzY2FybmwE4XVAxCtJGokgSbX2w28K8Wq5aoX8whTSqKbTqOhvLWSCRL6biNr2w0pe3YSO8t2EZzw1XTSrhVYQxbWQjLJC6iwEEiRNuxAItqPB+cdmzC1xTphgIC1FudShQVLbrEajcA+2FvCOMVs3X0JppooIVWuCW0FacWF2Rjv+NrbYjmcoXrtTCmkx/7S6mBbSZCuSSpJLTA1CJHWceZmkm9GWN7cr++3/djsW3uizR5/MrrAYEaSKdNTpZXsWGoueUgMIE7kwSMQoZwgB1SmuXanqUPBLiLzugI/p7YyuY4m0CnXNSqmpmFgGGq0AbACGFja/aMMODZ9WA8tyo1LIMAKfvCIUnaQLzYECDAxyZun2tK183MstsuznBaOaNAUwaa06ZlVVUdhMqRaYsRBP4gRjK8R8MV6RJVS9PVAgoW9pVWJ2i8fljTVOK01SKbVKdVQCNR5SVKnQ25XUF6GLk/iwj4xx169KkBqVlnWbQ0sSDMahAMRt+WOro3nUkv5fr+Xf5ZPK4NfUS1OGVxfyam8+k+/SMVvlKv4qVSJ20N/jFrVaojnffue2Laq1dAbU0Te5+mPY1I5Gyhsmwv5b/VG/aIwXRruqaGR47opVhvIBKkQfjAhzVS3O35nDHLVHKAl2n3J98BsFi99WrUVN+4O3vj2qSQxg3gDvAn+fTBGYq1Q5BdvzxfpqlGIdogRfpfDagrkBNURt0I/OOntGB1rdZ2/nXDE1HAMMdj/AGjFFN3nfDWCwVqnMY/PHr1jEkk+0/w4INZ5N/0H+MdUZ46f+q/4xrBaKaFQ2M7G36f8Y8LXsfk4vpluoH/qP8Ygznsv/qP8YNhsgCOpO/6Y8Z/a/fFin2Fz2GIuPZcazJnuWqQLi34vif741OQpCoy+U01KZXM00diQQoBNMGY1gLAEX+kYQ8MpISmqImSB1iyj5Ji3bGn8H+HTVZ2qVDSdGimBElytUpB2t5eo7g48vrMnu34XxnV085x2j3L+LcdmtlqfMgWvqcHaHqAaQIB0+XpFwJgWwNlM4v2usKiLlw1dvNN11aZqJRMQF1WJiCbT70ePMzTOa10qgH3dMOwY6vMAIuRYMBpm+CM7maa6KdVArto3WNS1dXNJBBC8lzOxxxuOrGnG91f1RVybm7fcbcC4K6LUpmuBXOsK6rqfQXChnJm7QWHsqkdZT5QedXpU64QUqwKVIg6Kp1LTljsQ0EEdGMDeKuEcZrUhQFNUWo9QrTTaSdKFyAYCLzKB7sAIGLcv4ky+qpRaiBTFQlL21BgVdli5LLHYTtGBeSLvTdG9rSRneJ+Hq1NtP3YknSPMBLaQCVED1CYgxJEb2wJwngD5gHQQHhmpq1vM0xqAI2N9zb3GHHid2fN0/IEUqTu1I9IRy7VCTGo/dz8KOpuBnW10qXkhzWNR0EMSWSxRVEkjRq0EWx3vPKku5NRiuC3O+D8wHYIEcL6iroNNjZgWkGxHv9cCZfImi4FdTTPlll1iAxCOV9oLAL8sMPPDGeNNnWqNcs9MSzAyj0VJnrAaIIPp23wTm/ET55aWVAKMjSKgUM0ojDSAY0zEdzAwi6iTtS4M4RMa1TzKoWmG5nhF3POYAtuTON1wfJaab0HI1DKvUJExSkFqFpgjdo073MzgDivkmvCLTFdNLK62ViACwZR6aqkGwmCDc4rHHfLzXmt6GVkZQ+pm5Qis6k8wJGqGNxqiLYjmcppKKqv8/cfHLS2iniPgopVUGvTanUXWpQF3VLEF0ERIPQnDfJ+C9SLlmQmo5bRmAvKrAeYvuabJEwbEmxIMAK9Ci1PMJUkoW0oykhlg6DAuZvqiYn4xrG8TrRpJ5RIVRTqsFZDKkAMyh2LQGB1QoEgkTJGNPPllHYONJNnzqjws+W7MG5gIIBhbgnUIsJBEmPTt2nwfhqMHeoCdIDIJCJ6tJdmP4VIiAJmd8NfF1WmwDUnLUnqWLSCx0mQRb0EsDvLOTbbFOS4T9wKrA6FS9tCh51rLk2USLwTddtROGc3Vt0yenegzMZoVwnleQ4pqalRStxTpgj1udTMRcCFPWBvi3K5zRPlsrrqP4alQ9xLrUvYiJ2GEdDNHTTp+YtFVAdmmSWkuWJA1b2jsMV8PzgLVGFdqWppIQhZklpMq3e21v0i8bcdPj54G1W9gWlR5lBOlYJL3OwNgPewwXwvMVCdJY6LiIG8NB+ZY/QnHuayi01Z2qaXXSqI66i4aCXVlOm19xBHvi0ZenUHK/l1KcNUUgmmwLGWVxKgaTGloJNhe2OrXbtklHwSqZeQij8I/XrijidPSiJ13xdXotl6jU6gIIJgHfSfT1P7nCzPZrURG4EYtGTdMSSov4RUqUq1OqpGqmwcTcSJ3xtfD/FhVzDVKiIvmaWY2hXAJJXUZAnVF5EjGK4cdh8z8AOf8YnlmblG1/wDGJ58SyxaY2PI4GupnK12AP3VW6kzyFgCOYmeUmCDc3O+L04LTpwvlmdIny2EGA3MdVrxPTr2xmMzUVD8m/wBMVLxCoFszRsLnqGEfkYxzvpZL/wASaKeonygvxFlDl6ppCdJuCYkyA142ImCPbqL4HceqB1/xi2oGqkvUYliAJPsoA/bFWZOmfpjrg2opPnuRlFXse5ZZaD1np7YtzUCac2Efpihah06huJH6YlnKBYK4ZTqk2MspFiCNx3jqMHV5A0UZtRyEbAQf0wxqU1JpxEdcDUF5CCREbkxGLKXllRzXG5F1/bCyypAot4uVDRF4j98VHMBaYA3NOMSzVTUSbH6W/wCMB1ySZA/CBikJ2rCSoOBTfUJMED6k47KRqg7Wv9McKJBA7icdRUzEDacPqBRbSyU6jER/aZx75OoAxGw/TDSSVA2nfAb1DqAAsP8AnAWQOhAlNVIBPTFh4YDpPf8A4x7mMsRFus4vXNAAWOG1PsDSKq+R5o98Vtkzqw7FOQT13/TEaEAhj0wNbDoQrGXKiOtsNuHvV0adWiKpqKwkMpKurBY2BUwO3fEwgLavecW1KsERtic5ahoqjN1eHuad/WWDaZ3mbL9CTh/wnw2a1MI802UGnTqSXDOQW0wY0hQGUgdQII1GY5pVDpVWC6RAPQAbxHfTixc1XTLIDqUeZ5iNFwTJUk+8E/GPPzzyRdY9ikdP8ws4oBTzjqVkUAKdEQI5RYmbEGXf3JjCjL5cJZyZPKtt1IJDX7mCPrg/P8SXzFIVdN0DEEzpk6oBG8hfgn2gjh9bz21V0LIpOm+0KQiz/tIUfG+KXsmDkFymcWlTquwmAdFMD1OVOksdtFM8xB3OnC+jk3by0RwjKCdTMRpbUxJJgwTaMFoCalUA6VSm149TmyrfYEiJ/wA2qoytgJJtLe+5mYxWbSlsC2kkO8xWDNqaloQoGJJcL5g1mowaJGtyDFrgDacLKdCpSJ5nRgqzG9zO47Qbi0kXx4XFRX0BjMBRGyKCSTA3JP64syHDsyy+X5LFGFmYQacXBUmIm4jscJpbWwbk2RXOKwZKnqIOlz+Bjeo0D1FgTuReNsLOOZesQlRjKtZWFhYARM2aN5gneOuHieCM05sFCjpJaPyGHnDPBFZVZGYMlQCQVgWuGBZhe5E+/uMUhCtx4xkZLhbSCqEvU0wyCQKgkkjoRFrDe/fDpeHBXofe0gGWoUbmhFB1+WxuJhz3ANsNavgdKKrUaZDATq5lO+wuCBePcYKyfA0kMmqQZVoja8+omJj88TnHSnbpFI42+x81qUWY1HCaYgt0KkkAbmfV0vHxhhl/E1ZMvUy7HUlRQsMxOgC3KO8AC/QRjbcSy6w4K3emyaydRuZkSo2J297RjFN4ZqOkhlDeYECzc6rknsAL9evbBcoONz4+fqK4Si6F+Wpo4M6tjpAj1RaSdl79cS4hmZYTGkSEkW0gmI/OJ3wwq8I8uo1IS2ltNhdj7L39u4wu4xlGy9TyqoYOFBIDgxN4tYEdR3xRTWRWJHmhjxOmysFZTYHSWBBgEgEA3Att0xVldTsF6hCB/uF4ECxMkL9RONZ/o6ZijUqj7qpqXykdixrAn7yJaQZMwCYv3tFOBsH1U2ptoIQH8MkSGUwZiVaLXgYSUriBRE3E6VSpSSrU5m1+SGBBYkCStTrqXox9QJuYnCYi5ttj6WOANqQZdkKBlqMjEqagklEJ0kBtKupPTUd5GMnxrJIHRqakawS9Mi9Npgr7jeD2jvhen6i/aaeOlYLwyqqi/vizM150ED+TOBwvM3SIscHpw6q8aUtE/H1j/nHTyyYJnX1nVG947XwZlKQbUDYLfb5xPLcPctpKEN2Ii3198R8RUDll1NTYiYmVBEgmCAxYfUDbAkpBSPPtE2AIvAJYAE9BfbFlSlV0/eDLqwMMjsCw3jUFMqD+uM8lVWc0syqzOnVfk6j032O8exwfkqIzPlqHl2cA1NYWCVhFZTC6S2nmudx0xCpJhUGN6+XHkvVHloFKnTqYm8CYJmCSO49xaUYzZMlabQYJMmOs3A/UA4G8yozIgqBDcfgEmSZJ9A7WIGNZ4d4Q9ehra7ahpP4Som4MT9JI7YpGLlsBoU5Y6ihqBXAABCggHf1bAxYT13wz41lVID0afl0zIABJClSAV2tYzHa+Nrw3giU1YEAlt8e1+DIBKgkgGQPxdrbYqumqSlYb2owWXoAU57xiGYZQQq/XGw4RwoM5JUhQdj8DDA+GqIYsFEn2A/YAYdY2wGHy9EnnN42xy0+cmIEbH+e+N3S4HTCwQMRzPAqbElTBP/Hv7YzwsIgyXCKrhWAsT2+uGa+FyEHLLW6n/BxoMhRFNAu8YKOZAw0cdDbGZPhcuDqtfbb+2BMn4WJkN0a147e2NiM8MWDMrhtFdjUmJ8r4bVSexHf2+MZnxBwwU3dRtuB+VsfQkrA9cC53JpUMt0xq7BcV2PmtPKMRYG/9sQOTcQQDfaxx9Ao5RKeyie8YmqLEaRb2wvoiUfN6uWgETG57e2K8/XLoUZiFhVUC9xCp1G+xY97432b4ajzaJ/neMLM94eBkra0R/fE59PZrMGnCkSsKeYJ0qHAKNbXciDEEE+3bBOTpldKrfc9r/wBhh4vD25iVJjqRHt7+2KshSg62FzYdIGJxx09wxi3wdwjwujMEcsxqFWa5glZYcoN4k8pxr6fhego5hrGoLyrM2BsADNjthZWzN4AEi0jsVgj64JpZg6Dqd7ABQDa0xPsLYyS8HXpSSr6DT7DSp0zCICNQPNcEFwsC03A6d8TqVKYomNGsqB7+kT+E82om1rAXwPxLKBElV2IBbmjYEzIjc9LYlkatEUQ1RlENJ9MkCCBvqvERtBPXDAL6HE0TTDOYghQsD06Spv3OqYuY7YXcX44VNKolJ9RYgyPuwvIW6d0+b9wMdmOMZdKwqmqpC7KpvOo3NogAkj4xmc5xMH/6kqCdMmwk/pOA2jbDDP8AHnqKymnTg3vqJ1RGr1bx9PbEGzFXalyjSSSwmJhQB0mBP54Q1uI6Rr0vAJGrTAMEgxJvtgdvGJCAfZ6lSQCskgG8QQAbzf8ALEp445Oew6lp4HfEwQqqZgEiSQTsN8IM5mGo1KVdRJVwGWY1KZsfr1jqcNM7mA5BCv3btdRsT11SPgYAr5V23HL0MWn5xoxWnTWwkp2hVRzzrUasLPuNzDQwB72JnCetw9nMj/8AY/ycaerkQF5RJ+YwCcv0Nj1k4dUuDmqUT6P5aq9Q5QiTRSs5F1c8zFIU2cKAdW5kDtjG8EdQxqJTKVJZ0VWjQhjlYMLqSCJ2udoxbwUU6VEKBTFWqukrSMygLNqJWxezAXkjphvTUiu1KsNVQrrRKdMM2kUyd9JLKx+8gTExuIxwylONqtuxWk9xpxCnTHlMxNI0wqsoYQXduQlhNtJY+9zbDPiGU1MfMpkMpiCTBW0MCI329ovjOZhqR85o+8R9QSpY+lwSxA0kLUDEyf6xIAGGma46UroBNR20h6ZYwQdanSDYaiD+kwIlYzSyKSXH7V4+fcbTs0Q/0SjUMro0bEHU23/nE3HTDfKZZE9I/n0wuy2ZK6BS0eWglfMPqVANUMqnWS3spt0g4Nq0DUpAsW2v5RPcmIuY/K0Tj08XVqU9NbuyUsVKy/NVEXmI2BuCLDfq0/lOEnGOHU66LSZlpFiwpoiI5YwJnVTNhudMDbm64R8Wz1DKO3mOdDIsZfSFdQCTKMjQrO3UhdumM7xXxfWeknlCtTpqSpd6zO7qSDoDkKYEQSpmyye/RKa4EUWI+N5JKVZqaKy+XysWdS2qJMwQu56do3wXk+EVFonMoab0ygJNjzEc1IrBk3JgwDp7xhbxriC1W5KK0lEkQOdpuS7fivIHtEyRg7hrVmq1KFPMSaiglgxUVHADKoNrk8oJi/XvBop2DeJ0aVPy6jVAKTUh5aUVBZiIH4gvICY1NJOk3NjjY+BmVaIfzjqYy6GojKB0sFDBhMGTcrhU/h1Kaq+do1qoSjBqCrqC8shdO66SdIIOmbmcN/BmZAy1NC7EywWVNgDyoWjSWA29ogYbHFa/BOTVbGqXNAixn4xW9c4p0/OOx2pErPVrMNj+mO+0N/P/AO4jiBwaQNyT1m74q8xu/wCuJYsU/wAnGsxWHb3/AJ9ccHbBSDFop4Fh0giVDghHxatEYsWh7YXUhlFlSuRi05nEvs+K2o/z+HGtDUyBzIxP7UuKWoYr8j+fw4Owu4UubXEaueUdz7DA/wBn/lv84W8VzATlB5jv7YSbSQ0U5OijxB4jFNgqAMRd7T8L/c/TvhLlPEJBYjJtULG2oQB+Y641/Asohp02igXqVGH30klRAhR/VM3+Mc2eKZY6EUaqzosoCwUbyeplgJ9scUm2+TqjGjOjiuarSPsq0qa3lV3PSebt374vTL1zIggqNREQdMA9em5n3xr+I5g62prUrQNNPQtOKYnSpluoPfHZ/NK65moCA6LUpEdSCw0EfSRgBaMs/CqrVHVmfUikkM2wAkzf4gYtzfhVRatXphgJ0ySdttrHDrNZ1DSWpqHmVlSm4m4CnnJ+YXFnF85eqVfLBWm6rrqNPv0Pv0waBpQm/wD8Uoagh9NWLibGJI+g/viVDgWTFFqjrUY02CsBpG5MQSDhrl/EK+dUsXpagaZUElWVQBb3FsBUjT8lqbU8w+sqzQAsMOgJ6Xxq8BpIozNHJ06dAVRVBqKWBRgYGo9DbbsO+I1shTyq1KjKKxFQJTDem669TDra0Y8OepM1JHy7tVp0wFBqQpA6m3fpj2hXzDeaalJKiVGlkcwAVsCOogAD4GMot9g6ku4UuYy//S166KmtXkKvJKkBGKjpv+mB+O1HrUGqLmxWpo41KKegAmwi1xfEM6c9TqCr5NtGlVWmTTCf0x/Jwn4hxXMV1CGmEVTIpomiT3jrjNNA1pC12wO4B3AxDOV2W2mT1i8Y6nWYj/tyfkD98K3RvUixmivkaFRzSUvUELTBLeU4MyxDTCmQGkFWJjfDDg7jWMyfNXMKEVajDUYSZSJsCoKmO4MXEyzWXd1ptVRNLv62UaVHKWJIk6gZ3iVMzY47iApCopZwIVlFNHIJgxOgEd1hxc2mYt5kpsRAvG6NFlrs6BKtOm5IUmmhZ6lM0HS+kqdTnUNw14OJNnDW5KHlmRK6hoYhgrOswwiYuAN9RMi/ZGklVR9pjzVZKeXssDTUJsPSxiEN/ViGXyziqVylRTSLMkyy1DuSSOU6QQ03IBTtGH2f4CxlwValVk1Uhl6EGKJUlnMRqBLCOZhClYIgwd8CcQ8WfYl+zJ5TMVXQxLNqvfUEsoJNt4AiDbBfDqnlCqtdh5gUeVDaOZByaRuDdjvAhbYl/pNOuPOqNPmIGqKBAfSVqRvIQBZVAQPUepxvVSkpP8UFLY+fca8XtVzK1/s9IeUYUOPMgQQykwoa8kSJEmMT8SZrJHLk5eh5dSq8RUS4XeaY1aVm2wNonfD3x9wBFOWy+Roq2p3YsIJnlgM39I1bSfTA90g8E1iXAqoQmqnVamFIWYYAgMDMm8iw9hj0Y5bViUkIM9lmp1zTZD5kcyFPQ7XhVk6gARHzPTDHgHDyyuwAUKoYsSdagsAjARDBXW8X6CcP+FVEzJpDyzRzFKuXbMaCdWnl8uV/FGm3sbjDPwpSdajhqIszt5rap5iSulWaUU3Nh0ucUStr6iSkHcPyjVHqE8oRisGm6Cp1DNTblggiQsEwLjbBvDeErRVlEFS5ZQR6ZjlB6gGceU+NIyGprVUvBYgExuQOo6iJkY9/1AmAoLMQCViCoP8AXPoMXg39sdEVDkk9w+Pj9cRce4wNl1adTkav9vpA7CQD8k/tbBXmYpYKKr+2OvizV7Ykq4NgorCHscWJT+fyxaE+MWpTwrYyieIn8jF4GLMvlWcwilj7Yb5XgJt5jBfYXP57YnLIlyUUGxSFwNneM5egyrXrJSLCR5h0yNpvbfG0y2Tor6QD7m/74yH/AMheD14i1PRIqICNccuk3u3sekHHO+oXYssRCtx/JCQ2dy4K2YFiIPY8uFmZpKeIZaoLh8u+lriQC17gGL49yXhrI8M0l/8ArM42kSwlVmFB0iQo6AmWNox7l2epn/MzAiquWOgAECGqGSJ/pACz/uOBHLcqGeOlY6NLHgTF4ScTFP8Ak46bOegVqZg4yXDOEVa1MVHYKzkk6pBBkyI7Db4GNyaYi4xiM1W56m9mP7nE8j8lYKuBvT8yki0vOpqBMMEXUJvAYtIn27YB4jnai0CqZgtCgBBpv7Wg/WcU1+HVQCWWAokyQI+kzJ6fXFdLhtQtUXSJpgMwnYESPrfE7XgfS/JDJ8QzlYRUNRwF1FJ6gjsenc+2GycNmCKTX6sY3AMyT1BG++PMrSajIldRZVIM2ukiY251uL2MYZ183XUVGYUytMCRoPMYJ0xaNlMe6kb4EZaTONgT5IopcoABvO/5Ysy+Veoi6VUCoCAe0hwTt00k/Ud8Ry2afMIdZgSSYTcIFvq6MS3bYH4xDhbVaiVVWqV8skIthJGogTH9RX6ThnlkL6cQXwvwf7NTagtUEqQWmn+IwhEgi40+8we2HX2WoyK61F0tG6AFVMGWlj+HUf8Ax98Vmn/9wzyATDgaiAChEXjUH2vt1OFhKkA1CupmbVqrtzU9SSx5/UoZ+XuNjF1U2lyNoTF/iWk1KqCdRAAIYjSCR0BAg2jvvinjmdZKhSnWqEACSTFzzRA7AhT7g4lwuuhX73Q4FSdLEGoUCuSAJkS2gbdT74No0Ar6QkqPM0t5RE8iKh1GmxuxqNcEA9NsLbGpGcPEask+a8nc6zJ+b4reuzepi3yZ/fGvymldDeVWLBYhUgAlkLEkoskmdjBW0CQMSylNlp01WjVSJ1MEUhizUalRdJYQDpNMAzaMamGzGuhgEgwdiRY94PXEBGNXn+G1a9OKaNBZCAzLpp6ENMqpDGZsTYbCQTh3wPw7RpJFWklVzElhIG9gDsL4Kg2K5pCDIyxcgkaBdWE2GkHSOpKhSQep7AHFFLg2qmKppI7g+mSDPMNhpYEAGYvaYPWdPiiaxsGcbAiXcAhyQqkEwIv/AEkTuCRlA5PnA+XqvpS4bUI1em56n3t2GPJV80T2FXDeEh8toDN5vksS5JNMHTBjWgJDlSZMkMqmSuE3Fnjy6hprTgsqEKyKpMMRE6u8HaLAtj6Bk2Da9QuoUMknlKyVWSTqX+mNpN9hgarxBYrJVWKdUSFghgCI1FWkA/i6G3vja1e43KMjwqvTqZgJQYg6VU3ZkaVJqT+LQCVmTuJA2w1y1E03zDgsrBQsEDUshlBF40hSw72EzhhwXIUgihBF3ZKnqJ1DQIiYGkQfT3tMYC4hwgu9SoyDzHFhBKsVHJHfVYQCDNgcCWRWZoG8Q8bq3egUVUAPmVKahapUjddPmhpNheO4xgOO16gLF1pomYPnEU+bsRBaSLmYm8/TH0vxFRfNZcrqNOQy6iGDAyusaQ2zKJiY5hNycI/FnBk8qjUChTSpfZlQqqtVZoRLgmYlrz8RfHVgyrhhaJcD+3UVeiKNNGNNalOlUWRWACIYbVbSCvUcxvbaWaGSpsuZq0tKVdTU2SaTowIBCtStUMybAe5m2AVzJCLRNPTmQdNCrSc8okHS76eYdC0nl0jpjUcPyQ8zXVSkavNzU00LpKqsBPwiQ2xknm9h1R3exN8Cp+FUs+EqLelTJ0qzmCxNyxAW2w5QpkNJbD/h3CXWn5fmHWkkmzI43lSwv2Ppa3vJs4fw+kihVWNOmFP4dKhQfckAS3XDHRjqjj23JPcGWkO2JeV7HBVOgSYAJPYXwzy3AarbgKP9xv8AkMVc0uWBQbEfljE6dEkwBJ7Y1mW8P019bFv0H6X/AFwzyiUlH3emP9sX+o3xGWddiqxPuZjJ8BqtcgIO7f43wZVylCirsxLsoDR+0Dr+uNBUrBdzEmB7k7YU8Zy4qXY6QqsN4HMCJn2BbbHJmzTa2LQgkEJxWirJSHKzIXC6eiwDt7kYkc8pXlJvcQDtv1GMfTzIo1CjK6MBCO5DJfTOkibNexgAkCLDETx0OY8xXWtZFDlWUWOkKJgyG3IERjjfUNL3FKH9LNqpqtUKhRAvMk7G/wCkATb4wsbxHVzAIoBqdOL1iB1gcgP1uZ6bYTZlUqFdbA0mEEMW1KxA7Aen8t5icNqKrQVVTSx0kgi67rBF+/fvhOnySyUuB3pW7PeH8Kp0aJRhreoCHY+ppm5O4F7dcKazFuKKxJJGVM/V/wDnDTzOpPycUJkVFdq8trKBDflgEGwje3fHrQxJJJHLPI5cjNTiQOKkOLV+LYsxCqrmQASGW0FiTYDqcK6vDPNNOrGhiQx2M2kAg2J2+gPcYPz2WLldmQSHQxDKQbRG8hYPzjsyIVQAzARJVvTpAIBAIJJgDbqe+JNt8jLYU53OqlTy62YYWmW0kg2OwXcxq3v82xS7LTqyXrBqhgFpDuVlLAIZ6+91+mb8YsTmWbQygi2pYJgkE/n1wx8N8SqVKzZjMOWTLU2qR/uICCI6mB9RiD55K1tZZleIA1KsPUZVUkka7LYGbahEAyeowRleI0nqKtLzWdrKFLz7jcQPrhwtClTeuiEMc5Sq1p/pTQSo+rMx+BgLwplEyqUXetSp1qpVmDnmFI7Io6F+p+mDH2sDVg2SZajOlGlUY0yS4HQiVJu0E9LXOF2d4pTXUhoOrwfWkH5gmcM1yNeknE/LDip56adE6oLF5EX9LDFa1a9fh+aOcVmNMr5Luml9RIBUWBMyB9TinqSF9NFOT4HVyuVmoiaVDNLVlLETMXmSBaJwYOH5kU1dMrq1DVpDrqANwSLdD0k4V+Isi6cOyatScFDWLyh5ZYAarWmeuC/GPCc19pFWjTqlRSphWpkzyqB+Ezv7YyyyQfTi+QLhtRqmblRSy1ZF0zWkEyV5II3JggfXGmzvHXXM+XWrZYHSzPpZiU0gaV5oEkkQN98LuLZGrWzWQldVenTptmSI5RrWC194m2M5424fVTM1qlRGVKlRtDGIaI2v2jCW7sdJcB/ijjzJmdK+VU8qCHgwrlYaIcgxJAPzhr4T43Vrq/mlYQ8sCLtOr9hj50vYDG84NQNCkEazzLA2v2+m2K4blInlqMTWUqmLNZBtpI95H7ThFQzJOwP7/qBhTxdOI16ujJP5SU0Us0gay5b+odNP6++LZKitzni7MrVztcshLAmmS7aLMsklrsbgggRPTTtg6pVdaTZig3ICNSwVEEsAWXXpPpj294Bx2Ox4snSVeR47hfB+NiqtQpTUClTaoVEhopg6hq26MdoMiwOJ5XjlPMMoBdHJDQfgyuoXMzJJF/br2OwZYo02MmPM25SizsqxBEAAEHqF0mBcT7zhbU4oTp1hxqgUtLWEA6SAxOw3nqAb47HY5nBIq+BhVzCPSUBTpPKWspIa5Nh1tIj9sZLxfmqYOWoShBZGOtCVOkMOcDfU9Q7dB0x2OxTp1eTT84A3saWmlOnSFVlcuRrkQCxXmudUDmMgAQupgLYNy6CoRpXSdJZbzI1RBPeW7AfljsdjrwSepP7DTiqH2V8NVHCloT3mT+mHOW4BSQc0ufew/IY9x2OiWWTEUUFZVkAIpoBuLADa2L6dQkdseY7E2yzSRXmrKxCl2AJ0ggTA2GrlH1x8/wDDPg+kmbfMrTahSIP/AE7+W6gveQFkADoJkTvAv2OwJOkCO7D8/wCIKavVTKiDTH3hJYhPVBCtyzYjl9/bCCtxutmRUSkwNSmYGskAkXuQDeJM+3vGOx2OGWSTTsLe9ANKo9abtU02HPAbUEMmQCSpuJA2HviugxSmxMAmoX0gQo5QAARLDm0/rjsdjnfAvcb8KrNCF1HOXuIm0FjP5++DHprWqrPNF+a8set7WCxfvjsdj0enWmFryv0/cR7ugqo0QoAMkL2AsT+wNh7YIRD3nHY7Hpxdk2iHDlqBVFVw7/iYLoB/8ZMWjrhgu2Ox2MzIsOWkSBDdG2jsPce2AOIV2RQ4peYrMoI1hdyBJsbiexB09MeY7EZcMouUhF4yyatTBaQ6Ewd7aA1/nQ36YzXBUDUqoNRkpsU1xsQDqEiCZ7e++PcdhFyNEYZfLKKlTTWqStMIhm8MHGi49MCLR1x7ncjRYy9epqhVGqTaOS4GwCkx/nHY7DUEtbNimzVPtOYDNBJ8wy3LykwLxBEHpGKfEXEWqUgHzNR2TZDYagwBNlGwmJncX3GOx2Aw0QzOd1KqV81XqK12UuxGnSCm+5LyfYRiI4gtJqK0szXWmWuQ73EoI0yAv4jKg7gdJx2OwA0QavlwzOtepqOrUfMqh2BErcASZBEExAXAnE6lGosLVqVakAJqaofx3MuYErFhYXx2Oxnwahr4W4MKFQZjMxppK1Q9QsLymBMnURbpgaj4i82k1SjTFVi5ILEgDp1hmuCSIXfdsdjsSyycYKS8X/Zv9CL33Y1r1M2VTMmoBTDUqlmaJSo2qxJIDI1xzRAi4AxlU8fKjsRXesCANipEFjJ1KfVq2G0Y7HYn0snJOT52DkW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82" name="AutoShape 22" descr="data:image/jpeg;base64,/9j/4AAQSkZJRgABAQAAAQABAAD/2wCEAAkGBxQTEhQUExMWFhUXGB8bGBgYGB8cHBsfHx8ZHBodIB4fHikgIh4mIBweITIhJyorLi4vHyAzODMsNygtLisBCgoKDg0OGxAQGywkICQsLCwsLCwsLCwvLCwsLCwsLCwsLCwsNCwsLCwsLCwsLCwsLCwsLCwsLCw0LywsLCwsLP/AABEIAJcBTQMBIgACEQEDEQH/xAAbAAACAwEBAQAAAAAAAAAAAAAEBQIDBgABB//EAD4QAAIBAgQEBQEHAwMEAQUBAAECEQMhAAQSMQUiQVEGEzJhcYEUI0KRobHwUsHRFWLhJDOCkgdDZHKi8Rb/xAAZAQADAQEBAAAAAAAAAAAAAAABAgMABAX/xAAuEQACAgEDAwMDAgcBAAAAAAAAAQIRAxIhMQRBURMi8GFxgcHRFEKRobHh8TL/2gAMAwEAAhEDEQA/AD8vnKtAEDmp3CqSJRk9SDoVIvA2gxMgA/LcSIy58iizt5auiGBr16iZLDTqESQbEkQTIxjcv4hAR6dQmampqLGwMAt2BEOAAY3P5wp8bqUw9F1KuHHl8xgAjSTIg8wuG2IMEEGTzY82Ve2r/px9COldzVVpH/VNpTkXzULOpABFSpAU8xBAGkreDcg4WcSp5fiNWoFCqfJOmqdRbzHUFJAMadIvMBS1sKcvxSo4cFtRdeZaiSl9ytyF9+nxOL+GcNqUxROiEf72m6EkE3QI2ojRFxaST1xss4pNwu/v2W4Y2/seVPDTU1puHZ7nUNQBAIOrSpbUtRHiQLQZFzGHaZuiBdoBUFdAtf8AqJN1IuDa+5vgGhxIVvNdbuABpM6ZA5xpIHMx5jB3AnHUFrIdbEoVGoaNMA6VsSdxIZYA2YdMcSyt36jthkt9j6Jka6MgKaRIBbRBEne4sfnBitbGH4fxryxU0gBCAyEghWuAwK+pWAMwN4MbY84l44KOBSohk2ZmYzPWFUEgDu2PY6XJ6kN1T+fPuTm1E3GvEXbGNreOU1xTpl1j1Fgv5C5P1Aw74fxpKqz6DblcgG8R1jHVpEUkxoDiL0wcQ14rr5xEEuwUWuT32w32Dsc9A9sVMSOmCqVVWEqQR3BnHV6iopZvSBJMT+gwdQrinwAPmcV/aRi7hnEqNcsE/DG8X+L3jDA5VP6Rg60uULob4YoOax6M4MMXyVM9IxUeEL0Y4bXHuLokCfbhiQzuCP8ARh/ViD8JI2vjaoG05DlzeLkzZwKuWPY/li9Mu3RTgPSMnIv+1HA2dC1VCuoYBgwBEwwup+hxalB/6Tgtcla+JvSh1qYoy9NKQIpoqA3OkRJiAcJ/EfBhmmo6vSpYP7oYMD3lQPaScaipRAMEYmlJRuMZqLVUDSxd9oPbCrxD4jpZZVFU3qSAsTI6kyCIuBfGphP6cKch4ey9OvUrlNb1HnVUhtIMEqoI0gSNwJjEs05aaihow35Pl9GjWXLB6YC/aMxAVQGUUj5mpNJmOYFj8L2xsPD3CHy7u9ud2KrzAKhjTuxmQA31xrF4fTQaQJ3JJ6lpLH5JJxCuaaAsxCqBckwBjk/hI5XbtJpPbZ38/I2pxKmrnHCocLeIeJcrSWfMV97UyGNo3vbffCrhvjgMDrpCegU7b7z7fHTHpQjpjSRBy33ZrEY4sqU2ZGVTpYqQG7EggH6G+FGV8ZZU6QxamWEqHWJnbYnBlbxXQBhDr912tvc2wkm/A8WvJjuI+AGGXWmlZVg6qzRp1ndnY/0oAIXpzG5iMZnc/l0U0MtqdJBFSpp3EFnA0zDEWkyBaJON7464mMxQ0Uq5TUQGQ8qss8zNEkraAvzbGQXJUco2XlxWWpr+0MBGnSsqqzaCC0TE9Yxy5ccluka09jL1uHP6oO2q35yIm/tigsSm8kkAL+pPaLfmR2w9yWeVqsMsLoJNrzI0/XSTa+A+M0tLU1UqeUsIBgnU+lfe2n8/bEFqTqSCgZAEoVUYHWQhpkGwky4I39IFx1AGGrLVo+Q9TUBXpiqkRD7qs3ne8GPUMZZ80xvJJ7k/v84Y1s4reSis/l0xqUMwOljpZwLQBqH7nrhpQvkdx2CvtK1kLHVIeTe2mBA+PbDrK0gSwRzSiJ8uOaQLkHb6YzvlqKisZCuwJX5N/rvf3w0oiSSlTQLCCsmBMX1YP8PrtJ8EnNIbcBzlH7LmadVmNbzU0a5YaYbzGAMkSAVYbemJJwuzWbFY00BUGkqokA6dIaQpdiTpEkAmwHQRhTlzpghtaAXFxbci99/4MF5Gm682lWuLLv8AiJUzBuP0Bvhl06u3syryXwdQzjqzU3l10lBEErvce0m/e2HXBs/VohErjWgmFc28slmfUDKxKgx2G4wpylJWZXDeXp2bSILDaB0Ij88VfaKtBgXaRHK4mdLEki8RJJJmcbNg1RpJf7EhOnya+hl6c02y5PmFyGSmWZXKgOdKkm+k7EyQbTF7eHViQFYjVDGCDJudNjHNaCNxp2wk4fXTLVT/AEJUlWpgdEfWoJFzAAkz6fz0uQoFwOcXIYtTJMEseYWBEw4vMWx5GeMo7y79/n0OiLUuAhqtN6auFqSNLKQN7Gx/I/puNwM9woVEq1GepUrRyEwmiZhoXcTAIA6GwnAniPiEVKYpLFSFLshgMIClSLR6bECI1dzihfFYCsVEsNJAa61ARD6/9+99upuBi/T4c8EpRX42+UJOUG6Yur0mpnnBJJswGoELAJMXEbyRsfbBVfMFqZdXkQCLzcHpNgfabA27Yqo57V6QqkGQNVhAJBEmNunuMCZ6vqcimqhyNJC2J6kgdY9se5Ft8nG0uxoOH+IjSKkWLD1FpBtsZ67W+MLc7xR2Z2DHmu8nqJM9j7drYH+0fdEmmzQ/pIJ2Egm8gXBk9owB5TTOny1MRqMi/bqVH+MUjsK+DTcI8a1KQZQqmbLMtG4kRAN/0wzq+NaispLOU0sRAUFrgQSFgwCO1z7YyNOmz8rOhWYlU5gOjAGDFseZ1GVGUVVdR0i89YP0+uNsMpOjS5Ljrg/aGVSFiwRJ7ATAjeJH16Yuq/8AyNmVeGSiBE6YLDabNIJPTtjIcP4jpR1MAHuJ7b9f4MEVuIiogVlEoZDACOx7G4ufpjVb3MptcG2yPjisabF6akg7kBVAM3NxAtG/XE6//wAgsxIpU1TlF3GqGIO1wCDaJ/LGHyuYdGQqQVbqwsRtsZtvv7YtGeHmr5doEFBOlu/K1lJnoSLT7YVxXgyyPyfXfDHEXq0yahmNiV0+0Tsb/Bw+CY+J0a9RLo7qsyNdzfYEAQVF7/vhhR8U1kp1KfmFSCVGkg/MbXI7ER7Yk4NvYvHMq3Pr0Y6MfMl8R5mkNSPKGABUBN726kex637CV+V8Y1lapWLks4UKG/7dt+URYSY23xljkxnmij63inOZ6nSAaowWTA7k7wB8Yx/DvHGop5iKBA1FTJJ7gSI+MKPE3imhmGGkeZSUDlL6DqltW9o0xcE9u85Y23TC8satG5o8by1UwtQT0wb9j+fjHxfKcTqi2ppa6kEXjsY0nb3+cdV4m/Mp16n2ZjuD6tREW/nXDvHXDI+uu6PsGaFOn66gSdtUD5wqznH8pTTWa0i4GlWJMe0be+2Pmj55nHO5cgKWhgG0i2k6tukC95+cK6uYGqzE3sBNxNx3It+mCoeWCWbwja53xmxqAUlUrP167k8oBjpjP+JeO13fnZgm6osaSP1kjYnFFXL1ITSmojeIDbbGI7fvhXnVqH1rAUTuJ6A2xRURbk+QunWEFmEiIAMQLX2tMYk2bpgBQIDgFhMXB+P5fAmUyzgyDPMOU6R9CpMm/YYOr5RjqmlzTzLSVYt+LSbltrwABgSmrAonilBswKxIBJlTBBi/f2xacwKR06he4BJVrdrQfi/fvjx8kdtDoZGoNSmOW0envsfaMMMtwjMvXpCkpNGorDWRrUXOomQTAGmB1tvOIZOojBWx4Y2zO/6qyNYBjMy9ybmbn+WwW+fFYumkhWEsIFrgtphAfoZ37YbZrghpoKdTlzKEEwAVqU2LAGdQlgwNzFiJnfCNsu1CvDNpJGqewOwgdbRHt2wsM8ckdSGeNxdM9q5RzVB0xdUp6IE9S3qAvcntq9sCkVVFZUIIqCNR6TIkbkcpIBsJJ6gY0+R4Q5pqXWGqLqpg9NR5Z6XWWIFgIEYp4hwdZZVN0AJ0n8wZ+v6Y5pdbCXt+c1/kqoSi9R85bKFVBa07D+/xgjhnDjVsrQex7d5w3z9MLp0BYgEszT9IvcfX4GCctnm8hl5V9MMLAaSIsRBMdxfDtpOmb1G0V/Y2AKhh0EAm8SY+QfznEhRNP0k3/CZBWOnXvgrKZ6nCLUJCrJU6dJnYxpMGDBvb4wn4jW5zoeVmxHLPe1+tonpi8FXBJp2UZqqHuY1Dcgggi5BgX1C18F8KzRUKSwDGSCVVl0wBF7zMz0FiL4XPmRYD66hMnbDyhmX+za0cgK3lPTaCJ0iHU7jcjSbT1wMkqaTLRTplsClICEys6BcCRJKmQYPUXNjvbAPGdMioAw1rBBaRYCwvOkC174jxCvpYLuKbVEkkEmHcA9gY/viyjxHzVSlUAZQVAJ9QiQZNgV+oPvGG43E02yXhuj5z+QuhNQt6pLAEgje4Enpacafg3m5Q1FdP+2Fd4PNpmzC5kHSVPbGQy4YVh5cU6izDBipUxHUE3BIG+PpuTqGpTFWtC1VpGmzBSZBCBhFp5pYKYMEHvjz+tyuMlF04vt3svix8vdNGFGdq62DBuaoXDjeYtKjoQR+duuCmyCEA6CC+okNqImCYGxG9u0fTBvi6nTy600FMkH0lGENMStRYBuF1CDBJa1jhTwp2o0GzBVipYATNyTEyDFtr9Yx14ssckFKO18EZQalTA867o2lB90QNMQbRe/udWC3qyrK91kSGMFrA77zsZ7RgM52iwP3YJkkFSeWbkGIkdsW/6gpBLJSudvL7m5BmfpI6Y6U2S7hFNqNUogDIpkSo5mnYGJ95MfTA3GMoVqFFDRttuItFt7fXEhxKkhkUx8qCouLjuI9vfBVTNIKYcOyVOULDEhgDPNN5W9/fA3QGgOlmRTpEFjqI0aSBABgsLidja+LMvQqhR5QbmHKVJ6RYg22k74oznEEfy+VYUQQZvcX3BMRhkc8KnllEAKwACdUyD0gav1wbfgxDi9cK4R2aCBAKiQD01Em9u2FmYqqSNK6To5h3PffbpGHHFc/SnTAa0kMoMMPYiwIPTscToUBUohQh0ohKkMoOo7CNU7xY2i+GTDp3oSLXcwWMhbDYwJ7Y4VGkEfTb9hgvKqgSotWGJBheqGbQ3yQfjFeTVNQZwHMDkAhduvf+dsNYjQ7oq4pggo5QXG5C9dMbkgdcLq6BiKqAkWBAWwvY2O9+vQDFVDOeWx0SD066TNxJ3EWjE1qeXBpsvQgRddxebYCTQ2xVW4g5FjyzAFrD8vnF1DKq6g88na3q7jb+dseU0UevSdRuNMkdLHaeb8xuMXPxVVCqArQSJ5xIgAHcAkXvjW+wKsqp1wkhWlumkGTM2I/2x2x5lczUY6SNMzzlYJBNpMCYPscVZzihLlgAP/xABbvqIALSZN++Ka3ESTDSQDMDb8tsCmakuBuGqUyULKWG4MkGQP13xLNKVC6EVlvysJZTNwCbFdh/nCts4asGQGtLCAYkASfYXxqF9NAVAwatVVFBF7sulwQQRyuW+kdcRyZFCkzoxdNPKm49hdUyygE1VogsNgYEbHpM77dseZXKan5CFcgEhwB1joYWepi/tizi+WqJpJUhSHNNlJfVzDqLizbkWkThXwXXUrBaRILb9ot9Dc9e+M5rTqsk4NS0tDSrVVBLAgGdyA6kDpBBm8b4DzWZoFV0hyNW1rneQZtfvOCa3CqeYSr5dYKcvqY66frWSWKFJNiPSRfUMKONcDqZdUZmR6bcodCSNUatJBhlJFwIgi4JwuPLCTpPcZwaV1sEIzM2pBCkWLQAJ35rdZvvgdeMhAwUSxEaunyJG8fXCjM1ies9sAPVJMDFWr5FjGzSLxaYVj936bjWQrSTAJ3vO4w/p+OSiV1poaYcaaHTywVpUzOwBC09Qjqx6YwLN2xZRrGQOtjfEp4oPdlIykuDbVc5XzjjMVGILny6CrZGqLAjSfdrkkC56DDupwJamXpOVKVqlJ0aAAWcAVAoubEKyyPpjF8L4w6VA1Leixdelp5gB6RILGAMbev4kWnk6Ia1fLhWpp6tcs6UyWAhIuYnbTfmjHm5nkTSx8dq8cFsSi71A9DxfSpjLGqS1SmQtVYnl0lZB6m4b/xIG+Mz4i467Vi9F4AUKBoWSBveCdzPtjN57Nl3Z4gsxMdpMx9NsVVazFV6TIt1iMd2PpMUXqS+N2Tc5SVBOVYEgk9bTsD0PwDf6Yb8IKU1rJVb76pUFPRuQAGIPa7EfECcZakpLXkqtzHzhnkcspqCozqg1hokzcggDrM2ncb4nlUZbfLCo0PUydGrW+7bSiiwbbUZOkzMCZhvT6bjcnZ7wsqt+Jh0YMkMevSbbbnbptgLLOKJWjUCgOrVXnq2mroUE2urmJ/29ThxwM0Uy9Na5zCPf/srUYETykhVIB0wfrjlyZJxS0WwpJsyuY4AzMzI9MAsSBJsCTAsvTBmS4HmPIqKposrVVIN9WpBqJXl2ggN9BbCfNXKlCxJWGLGZMk9rWgfTF2WoPytqeQZUXiNyRe2xB749Ob2S4ETpvuGP4drMZL0+9mO5knp749Xw++pVkLsJB1kzY2FybmwE4XVAxCtJGokgSbX2w28K8Wq5aoX8whTSqKbTqOhvLWSCRL6biNr2w0pe3YSO8t2EZzw1XTSrhVYQxbWQjLJC6iwEEiRNuxAItqPB+cdmzC1xTphgIC1FudShQVLbrEajcA+2FvCOMVs3X0JppooIVWuCW0FacWF2Rjv+NrbYjmcoXrtTCmkx/7S6mBbSZCuSSpJLTA1CJHWceZmkm9GWN7cr++3/djsW3uizR5/MrrAYEaSKdNTpZXsWGoueUgMIE7kwSMQoZwgB1SmuXanqUPBLiLzugI/p7YyuY4m0CnXNSqmpmFgGGq0AbACGFja/aMMODZ9WA8tyo1LIMAKfvCIUnaQLzYECDAxyZun2tK183MstsuznBaOaNAUwaa06ZlVVUdhMqRaYsRBP4gRjK8R8MV6RJVS9PVAgoW9pVWJ2i8fljTVOK01SKbVKdVQCNR5SVKnQ25XUF6GLk/iwj4xx169KkBqVlnWbQ0sSDMahAMRt+WOro3nUkv5fr+Xf5ZPK4NfUS1OGVxfyam8+k+/SMVvlKv4qVSJ20N/jFrVaojnffue2Laq1dAbU0Te5+mPY1I5Gyhsmwv5b/VG/aIwXRruqaGR47opVhvIBKkQfjAhzVS3O35nDHLVHKAl2n3J98BsFi99WrUVN+4O3vj2qSQxg3gDvAn+fTBGYq1Q5BdvzxfpqlGIdogRfpfDagrkBNURt0I/OOntGB1rdZ2/nXDE1HAMMdj/AGjFFN3nfDWCwVqnMY/PHr1jEkk+0/w4INZ5N/0H+MdUZ46f+q/4xrBaKaFQ2M7G36f8Y8LXsfk4vpluoH/qP8Ygznsv/qP8YNhsgCOpO/6Y8Z/a/fFin2Fz2GIuPZcazJnuWqQLi34vif741OQpCoy+U01KZXM00diQQoBNMGY1gLAEX+kYQ8MpISmqImSB1iyj5Ji3bGn8H+HTVZ2qVDSdGimBElytUpB2t5eo7g48vrMnu34XxnV085x2j3L+LcdmtlqfMgWvqcHaHqAaQIB0+XpFwJgWwNlM4v2usKiLlw1dvNN11aZqJRMQF1WJiCbT70ePMzTOa10qgH3dMOwY6vMAIuRYMBpm+CM7maa6KdVArto3WNS1dXNJBBC8lzOxxxuOrGnG91f1RVybm7fcbcC4K6LUpmuBXOsK6rqfQXChnJm7QWHsqkdZT5QedXpU64QUqwKVIg6Kp1LTljsQ0EEdGMDeKuEcZrUhQFNUWo9QrTTaSdKFyAYCLzKB7sAIGLcv4ky+qpRaiBTFQlL21BgVdli5LLHYTtGBeSLvTdG9rSRneJ+Hq1NtP3YknSPMBLaQCVED1CYgxJEb2wJwngD5gHQQHhmpq1vM0xqAI2N9zb3GHHid2fN0/IEUqTu1I9IRy7VCTGo/dz8KOpuBnW10qXkhzWNR0EMSWSxRVEkjRq0EWx3vPKku5NRiuC3O+D8wHYIEcL6iroNNjZgWkGxHv9cCZfImi4FdTTPlll1iAxCOV9oLAL8sMPPDGeNNnWqNcs9MSzAyj0VJnrAaIIPp23wTm/ET55aWVAKMjSKgUM0ojDSAY0zEdzAwi6iTtS4M4RMa1TzKoWmG5nhF3POYAtuTON1wfJaab0HI1DKvUJExSkFqFpgjdo073MzgDivkmvCLTFdNLK62ViACwZR6aqkGwmCDc4rHHfLzXmt6GVkZQ+pm5Qis6k8wJGqGNxqiLYjmcppKKqv8/cfHLS2iniPgopVUGvTanUXWpQF3VLEF0ERIPQnDfJ+C9SLlmQmo5bRmAvKrAeYvuabJEwbEmxIMAK9Ci1PMJUkoW0oykhlg6DAuZvqiYn4xrG8TrRpJ5RIVRTqsFZDKkAMyh2LQGB1QoEgkTJGNPPllHYONJNnzqjws+W7MG5gIIBhbgnUIsJBEmPTt2nwfhqMHeoCdIDIJCJ6tJdmP4VIiAJmd8NfF1WmwDUnLUnqWLSCx0mQRb0EsDvLOTbbFOS4T9wKrA6FS9tCh51rLk2USLwTddtROGc3Vt0yenegzMZoVwnleQ4pqalRStxTpgj1udTMRcCFPWBvi3K5zRPlsrrqP4alQ9xLrUvYiJ2GEdDNHTTp+YtFVAdmmSWkuWJA1b2jsMV8PzgLVGFdqWppIQhZklpMq3e21v0i8bcdPj54G1W9gWlR5lBOlYJL3OwNgPewwXwvMVCdJY6LiIG8NB+ZY/QnHuayi01Z2qaXXSqI66i4aCXVlOm19xBHvi0ZenUHK/l1KcNUUgmmwLGWVxKgaTGloJNhe2OrXbtklHwSqZeQij8I/XrijidPSiJ13xdXotl6jU6gIIJgHfSfT1P7nCzPZrURG4EYtGTdMSSov4RUqUq1OqpGqmwcTcSJ3xtfD/FhVzDVKiIvmaWY2hXAJJXUZAnVF5EjGK4cdh8z8AOf8YnlmblG1/wDGJ58SyxaY2PI4GupnK12AP3VW6kzyFgCOYmeUmCDc3O+L04LTpwvlmdIny2EGA3MdVrxPTr2xmMzUVD8m/wBMVLxCoFszRsLnqGEfkYxzvpZL/wASaKeonygvxFlDl6ppCdJuCYkyA142ImCPbqL4HceqB1/xi2oGqkvUYliAJPsoA/bFWZOmfpjrg2opPnuRlFXse5ZZaD1np7YtzUCac2Efpihah06huJH6YlnKBYK4ZTqk2MspFiCNx3jqMHV5A0UZtRyEbAQf0wxqU1JpxEdcDUF5CCREbkxGLKXllRzXG5F1/bCyypAot4uVDRF4j98VHMBaYA3NOMSzVTUSbH6W/wCMB1ySZA/CBikJ2rCSoOBTfUJMED6k47KRqg7Wv9McKJBA7icdRUzEDacPqBRbSyU6jER/aZx75OoAxGw/TDSSVA2nfAb1DqAAsP8AnAWQOhAlNVIBPTFh4YDpPf8A4x7mMsRFus4vXNAAWOG1PsDSKq+R5o98Vtkzqw7FOQT13/TEaEAhj0wNbDoQrGXKiOtsNuHvV0adWiKpqKwkMpKurBY2BUwO3fEwgLavecW1KsERtic5ahoqjN1eHuad/WWDaZ3mbL9CTh/wnw2a1MI802UGnTqSXDOQW0wY0hQGUgdQII1GY5pVDpVWC6RAPQAbxHfTixc1XTLIDqUeZ5iNFwTJUk+8E/GPPzzyRdY9ikdP8ws4oBTzjqVkUAKdEQI5RYmbEGXf3JjCjL5cJZyZPKtt1IJDX7mCPrg/P8SXzFIVdN0DEEzpk6oBG8hfgn2gjh9bz21V0LIpOm+0KQiz/tIUfG+KXsmDkFymcWlTquwmAdFMD1OVOksdtFM8xB3OnC+jk3by0RwjKCdTMRpbUxJJgwTaMFoCalUA6VSm149TmyrfYEiJ/wA2qoytgJJtLe+5mYxWbSlsC2kkO8xWDNqaloQoGJJcL5g1mowaJGtyDFrgDacLKdCpSJ5nRgqzG9zO47Qbi0kXx4XFRX0BjMBRGyKCSTA3JP64syHDsyy+X5LFGFmYQacXBUmIm4jscJpbWwbk2RXOKwZKnqIOlz+Bjeo0D1FgTuReNsLOOZesQlRjKtZWFhYARM2aN5gneOuHieCM05sFCjpJaPyGHnDPBFZVZGYMlQCQVgWuGBZhe5E+/uMUhCtx4xkZLhbSCqEvU0wyCQKgkkjoRFrDe/fDpeHBXofe0gGWoUbmhFB1+WxuJhz3ANsNavgdKKrUaZDATq5lO+wuCBePcYKyfA0kMmqQZVoja8+omJj88TnHSnbpFI42+x81qUWY1HCaYgt0KkkAbmfV0vHxhhl/E1ZMvUy7HUlRQsMxOgC3KO8AC/QRjbcSy6w4K3emyaydRuZkSo2J297RjFN4ZqOkhlDeYECzc6rknsAL9evbBcoONz4+fqK4Si6F+Wpo4M6tjpAj1RaSdl79cS4hmZYTGkSEkW0gmI/OJ3wwq8I8uo1IS2ltNhdj7L39u4wu4xlGy9TyqoYOFBIDgxN4tYEdR3xRTWRWJHmhjxOmysFZTYHSWBBgEgEA3Att0xVldTsF6hCB/uF4ECxMkL9RONZ/o6ZijUqj7qpqXykdixrAn7yJaQZMwCYv3tFOBsH1U2ptoIQH8MkSGUwZiVaLXgYSUriBRE3E6VSpSSrU5m1+SGBBYkCStTrqXox9QJuYnCYi5ttj6WOANqQZdkKBlqMjEqagklEJ0kBtKupPTUd5GMnxrJIHRqakawS9Mi9Npgr7jeD2jvhen6i/aaeOlYLwyqqi/vizM150ED+TOBwvM3SIscHpw6q8aUtE/H1j/nHTyyYJnX1nVG947XwZlKQbUDYLfb5xPLcPctpKEN2Ii3198R8RUDll1NTYiYmVBEgmCAxYfUDbAkpBSPPtE2AIvAJYAE9BfbFlSlV0/eDLqwMMjsCw3jUFMqD+uM8lVWc0syqzOnVfk6j032O8exwfkqIzPlqHl2cA1NYWCVhFZTC6S2nmudx0xCpJhUGN6+XHkvVHloFKnTqYm8CYJmCSO49xaUYzZMlabQYJMmOs3A/UA4G8yozIgqBDcfgEmSZJ9A7WIGNZ4d4Q9ehra7ahpP4Som4MT9JI7YpGLlsBoU5Y6ihqBXAABCggHf1bAxYT13wz41lVID0afl0zIABJClSAV2tYzHa+Nrw3giU1YEAlt8e1+DIBKgkgGQPxdrbYqumqSlYb2owWXoAU57xiGYZQQq/XGw4RwoM5JUhQdj8DDA+GqIYsFEn2A/YAYdY2wGHy9EnnN42xy0+cmIEbH+e+N3S4HTCwQMRzPAqbElTBP/Hv7YzwsIgyXCKrhWAsT2+uGa+FyEHLLW6n/BxoMhRFNAu8YKOZAw0cdDbGZPhcuDqtfbb+2BMn4WJkN0a147e2NiM8MWDMrhtFdjUmJ8r4bVSexHf2+MZnxBwwU3dRtuB+VsfQkrA9cC53JpUMt0xq7BcV2PmtPKMRYG/9sQOTcQQDfaxx9Ao5RKeyie8YmqLEaRb2wvoiUfN6uWgETG57e2K8/XLoUZiFhVUC9xCp1G+xY97432b4ajzaJ/neMLM94eBkra0R/fE59PZrMGnCkSsKeYJ0qHAKNbXciDEEE+3bBOTpldKrfc9r/wBhh4vD25iVJjqRHt7+2KshSg62FzYdIGJxx09wxi3wdwjwujMEcsxqFWa5glZYcoN4k8pxr6fhego5hrGoLyrM2BsADNjthZWzN4AEi0jsVgj64JpZg6Dqd7ABQDa0xPsLYyS8HXpSSr6DT7DSp0zCICNQPNcEFwsC03A6d8TqVKYomNGsqB7+kT+E82om1rAXwPxLKBElV2IBbmjYEzIjc9LYlkatEUQ1RlENJ9MkCCBvqvERtBPXDAL6HE0TTDOYghQsD06Spv3OqYuY7YXcX44VNKolJ9RYgyPuwvIW6d0+b9wMdmOMZdKwqmqpC7KpvOo3NogAkj4xmc5xMH/6kqCdMmwk/pOA2jbDDP8AHnqKymnTg3vqJ1RGr1bx9PbEGzFXalyjSSSwmJhQB0mBP54Q1uI6Rr0vAJGrTAMEgxJvtgdvGJCAfZ6lSQCskgG8QQAbzf8ALEp445Oew6lp4HfEwQqqZgEiSQTsN8IM5mGo1KVdRJVwGWY1KZsfr1jqcNM7mA5BCv3btdRsT11SPgYAr5V23HL0MWn5xoxWnTWwkp2hVRzzrUasLPuNzDQwB72JnCetw9nMj/8AY/ycaerkQF5RJ+YwCcv0Nj1k4dUuDmqUT6P5aq9Q5QiTRSs5F1c8zFIU2cKAdW5kDtjG8EdQxqJTKVJZ0VWjQhjlYMLqSCJ2udoxbwUU6VEKBTFWqukrSMygLNqJWxezAXkjphvTUiu1KsNVQrrRKdMM2kUyd9JLKx+8gTExuIxwylONqtuxWk9xpxCnTHlMxNI0wqsoYQXduQlhNtJY+9zbDPiGU1MfMpkMpiCTBW0MCI329ovjOZhqR85o+8R9QSpY+lwSxA0kLUDEyf6xIAGGma46UroBNR20h6ZYwQdanSDYaiD+kwIlYzSyKSXH7V4+fcbTs0Q/0SjUMro0bEHU23/nE3HTDfKZZE9I/n0wuy2ZK6BS0eWglfMPqVANUMqnWS3spt0g4Nq0DUpAsW2v5RPcmIuY/K0Tj08XVqU9NbuyUsVKy/NVEXmI2BuCLDfq0/lOEnGOHU66LSZlpFiwpoiI5YwJnVTNhudMDbm64R8Wz1DKO3mOdDIsZfSFdQCTKMjQrO3UhdumM7xXxfWeknlCtTpqSpd6zO7qSDoDkKYEQSpmyye/RKa4EUWI+N5JKVZqaKy+XysWdS2qJMwQu56do3wXk+EVFonMoab0ygJNjzEc1IrBk3JgwDp7xhbxriC1W5KK0lEkQOdpuS7fivIHtEyRg7hrVmq1KFPMSaiglgxUVHADKoNrk8oJi/XvBop2DeJ0aVPy6jVAKTUh5aUVBZiIH4gvICY1NJOk3NjjY+BmVaIfzjqYy6GojKB0sFDBhMGTcrhU/h1Kaq+do1qoSjBqCrqC8shdO66SdIIOmbmcN/BmZAy1NC7EywWVNgDyoWjSWA29ogYbHFa/BOTVbGqXNAixn4xW9c4p0/OOx2pErPVrMNj+mO+0N/P/AO4jiBwaQNyT1m74q8xu/wCuJYsU/wAnGsxWHb3/AJ9ccHbBSDFop4Fh0giVDghHxatEYsWh7YXUhlFlSuRi05nEvs+K2o/z+HGtDUyBzIxP7UuKWoYr8j+fw4Owu4UubXEaueUdz7DA/wBn/lv84W8VzATlB5jv7YSbSQ0U5OijxB4jFNgqAMRd7T8L/c/TvhLlPEJBYjJtULG2oQB+Y641/Asohp02igXqVGH30klRAhR/VM3+Mc2eKZY6EUaqzosoCwUbyeplgJ9scUm2+TqjGjOjiuarSPsq0qa3lV3PSebt374vTL1zIggqNREQdMA9em5n3xr+I5g62prUrQNNPQtOKYnSpluoPfHZ/NK65moCA6LUpEdSCw0EfSRgBaMs/CqrVHVmfUikkM2wAkzf4gYtzfhVRatXphgJ0ySdttrHDrNZ1DSWpqHmVlSm4m4CnnJ+YXFnF85eqVfLBWm6rrqNPv0Pv0waBpQm/wD8Uoagh9NWLibGJI+g/viVDgWTFFqjrUY02CsBpG5MQSDhrl/EK+dUsXpagaZUElWVQBb3FsBUjT8lqbU8w+sqzQAsMOgJ6Xxq8BpIozNHJ06dAVRVBqKWBRgYGo9DbbsO+I1shTyq1KjKKxFQJTDem669TDra0Y8OepM1JHy7tVp0wFBqQpA6m3fpj2hXzDeaalJKiVGlkcwAVsCOogAD4GMot9g6ku4UuYy//S166KmtXkKvJKkBGKjpv+mB+O1HrUGqLmxWpo41KKegAmwi1xfEM6c9TqCr5NtGlVWmTTCf0x/Jwn4hxXMV1CGmEVTIpomiT3jrjNNA1pC12wO4B3AxDOV2W2mT1i8Y6nWYj/tyfkD98K3RvUixmivkaFRzSUvUELTBLeU4MyxDTCmQGkFWJjfDDg7jWMyfNXMKEVajDUYSZSJsCoKmO4MXEyzWXd1ptVRNLv62UaVHKWJIk6gZ3iVMzY47iApCopZwIVlFNHIJgxOgEd1hxc2mYt5kpsRAvG6NFlrs6BKtOm5IUmmhZ6lM0HS+kqdTnUNw14OJNnDW5KHlmRK6hoYhgrOswwiYuAN9RMi/ZGklVR9pjzVZKeXssDTUJsPSxiEN/ViGXyziqVylRTSLMkyy1DuSSOU6QQ03IBTtGH2f4CxlwValVk1Uhl6EGKJUlnMRqBLCOZhClYIgwd8CcQ8WfYl+zJ5TMVXQxLNqvfUEsoJNt4AiDbBfDqnlCqtdh5gUeVDaOZByaRuDdjvAhbYl/pNOuPOqNPmIGqKBAfSVqRvIQBZVAQPUepxvVSkpP8UFLY+fca8XtVzK1/s9IeUYUOPMgQQykwoa8kSJEmMT8SZrJHLk5eh5dSq8RUS4XeaY1aVm2wNonfD3x9wBFOWy+Roq2p3YsIJnlgM39I1bSfTA90g8E1iXAqoQmqnVamFIWYYAgMDMm8iw9hj0Y5bViUkIM9lmp1zTZD5kcyFPQ7XhVk6gARHzPTDHgHDyyuwAUKoYsSdagsAjARDBXW8X6CcP+FVEzJpDyzRzFKuXbMaCdWnl8uV/FGm3sbjDPwpSdajhqIszt5rap5iSulWaUU3Nh0ucUStr6iSkHcPyjVHqE8oRisGm6Cp1DNTblggiQsEwLjbBvDeErRVlEFS5ZQR6ZjlB6gGceU+NIyGprVUvBYgExuQOo6iJkY9/1AmAoLMQCViCoP8AXPoMXg39sdEVDkk9w+Pj9cRce4wNl1adTkav9vpA7CQD8k/tbBXmYpYKKr+2OvizV7Ykq4NgorCHscWJT+fyxaE+MWpTwrYyieIn8jF4GLMvlWcwilj7Yb5XgJt5jBfYXP57YnLIlyUUGxSFwNneM5egyrXrJSLCR5h0yNpvbfG0y2Tor6QD7m/74yH/AMheD14i1PRIqICNccuk3u3sekHHO+oXYssRCtx/JCQ2dy4K2YFiIPY8uFmZpKeIZaoLh8u+lriQC17gGL49yXhrI8M0l/8ArM42kSwlVmFB0iQo6AmWNox7l2epn/MzAiquWOgAECGqGSJ/pACz/uOBHLcqGeOlY6NLHgTF4ScTFP8Ak46bOegVqZg4yXDOEVa1MVHYKzkk6pBBkyI7Db4GNyaYi4xiM1W56m9mP7nE8j8lYKuBvT8yki0vOpqBMMEXUJvAYtIn27YB4jnai0CqZgtCgBBpv7Wg/WcU1+HVQCWWAokyQI+kzJ6fXFdLhtQtUXSJpgMwnYESPrfE7XgfS/JDJ8QzlYRUNRwF1FJ6gjsenc+2GycNmCKTX6sY3AMyT1BG++PMrSajIldRZVIM2ukiY251uL2MYZ183XUVGYUytMCRoPMYJ0xaNlMe6kb4EZaTONgT5IopcoABvO/5Ysy+Veoi6VUCoCAe0hwTt00k/Ud8Ry2afMIdZgSSYTcIFvq6MS3bYH4xDhbVaiVVWqV8skIthJGogTH9RX6ThnlkL6cQXwvwf7NTagtUEqQWmn+IwhEgi40+8we2HX2WoyK61F0tG6AFVMGWlj+HUf8Ax98Vmn/9wzyATDgaiAChEXjUH2vt1OFhKkA1CupmbVqrtzU9SSx5/UoZ+XuNjF1U2lyNoTF/iWk1KqCdRAAIYjSCR0BAg2jvvinjmdZKhSnWqEACSTFzzRA7AhT7g4lwuuhX73Q4FSdLEGoUCuSAJkS2gbdT74No0Ar6QkqPM0t5RE8iKh1GmxuxqNcEA9NsLbGpGcPEask+a8nc6zJ+b4reuzepi3yZ/fGvymldDeVWLBYhUgAlkLEkoskmdjBW0CQMSylNlp01WjVSJ1MEUhizUalRdJYQDpNMAzaMamGzGuhgEgwdiRY94PXEBGNXn+G1a9OKaNBZCAzLpp6ENMqpDGZsTYbCQTh3wPw7RpJFWklVzElhIG9gDsL4Kg2K5pCDIyxcgkaBdWE2GkHSOpKhSQep7AHFFLg2qmKppI7g+mSDPMNhpYEAGYvaYPWdPiiaxsGcbAiXcAhyQqkEwIv/AEkTuCRlA5PnA+XqvpS4bUI1em56n3t2GPJV80T2FXDeEh8toDN5vksS5JNMHTBjWgJDlSZMkMqmSuE3Fnjy6hprTgsqEKyKpMMRE6u8HaLAtj6Bk2Da9QuoUMknlKyVWSTqX+mNpN9hgarxBYrJVWKdUSFghgCI1FWkA/i6G3vja1e43KMjwqvTqZgJQYg6VU3ZkaVJqT+LQCVmTuJA2w1y1E03zDgsrBQsEDUshlBF40hSw72EzhhwXIUgihBF3ZKnqJ1DQIiYGkQfT3tMYC4hwgu9SoyDzHFhBKsVHJHfVYQCDNgcCWRWZoG8Q8bq3egUVUAPmVKahapUjddPmhpNheO4xgOO16gLF1pomYPnEU+bsRBaSLmYm8/TH0vxFRfNZcrqNOQy6iGDAyusaQ2zKJiY5hNycI/FnBk8qjUChTSpfZlQqqtVZoRLgmYlrz8RfHVgyrhhaJcD+3UVeiKNNGNNalOlUWRWACIYbVbSCvUcxvbaWaGSpsuZq0tKVdTU2SaTowIBCtStUMybAe5m2AVzJCLRNPTmQdNCrSc8okHS76eYdC0nl0jpjUcPyQ8zXVSkavNzU00LpKqsBPwiQ2xknm9h1R3exN8Cp+FUs+EqLelTJ0qzmCxNyxAW2w5QpkNJbD/h3CXWn5fmHWkkmzI43lSwv2Ppa3vJs4fw+kihVWNOmFP4dKhQfckAS3XDHRjqjj23JPcGWkO2JeV7HBVOgSYAJPYXwzy3AarbgKP9xv8AkMVc0uWBQbEfljE6dEkwBJ7Y1mW8P019bFv0H6X/AFwzyiUlH3emP9sX+o3xGWddiqxPuZjJ8BqtcgIO7f43wZVylCirsxLsoDR+0Dr+uNBUrBdzEmB7k7YU8Zy4qXY6QqsN4HMCJn2BbbHJmzTa2LQgkEJxWirJSHKzIXC6eiwDt7kYkc8pXlJvcQDtv1GMfTzIo1CjK6MBCO5DJfTOkibNexgAkCLDETx0OY8xXWtZFDlWUWOkKJgyG3IERjjfUNL3FKH9LNqpqtUKhRAvMk7G/wCkATb4wsbxHVzAIoBqdOL1iB1gcgP1uZ6bYTZlUqFdbA0mEEMW1KxA7Aen8t5icNqKrQVVTSx0kgi67rBF+/fvhOnySyUuB3pW7PeH8Kp0aJRhreoCHY+ppm5O4F7dcKazFuKKxJJGVM/V/wDnDTzOpPycUJkVFdq8trKBDflgEGwje3fHrQxJJJHLPI5cjNTiQOKkOLV+LYsxCqrmQASGW0FiTYDqcK6vDPNNOrGhiQx2M2kAg2J2+gPcYPz2WLldmQSHQxDKQbRG8hYPzjsyIVQAzARJVvTpAIBAIJJgDbqe+JNt8jLYU53OqlTy62YYWmW0kg2OwXcxq3v82xS7LTqyXrBqhgFpDuVlLAIZ6+91+mb8YsTmWbQygi2pYJgkE/n1wx8N8SqVKzZjMOWTLU2qR/uICCI6mB9RiD55K1tZZleIA1KsPUZVUkka7LYGbahEAyeowRleI0nqKtLzWdrKFLz7jcQPrhwtClTeuiEMc5Sq1p/pTQSo+rMx+BgLwplEyqUXetSp1qpVmDnmFI7Io6F+p+mDH2sDVg2SZajOlGlUY0yS4HQiVJu0E9LXOF2d4pTXUhoOrwfWkH5gmcM1yNeknE/LDip56adE6oLF5EX9LDFa1a9fh+aOcVmNMr5Luml9RIBUWBMyB9TinqSF9NFOT4HVyuVmoiaVDNLVlLETMXmSBaJwYOH5kU1dMrq1DVpDrqANwSLdD0k4V+Isi6cOyatScFDWLyh5ZYAarWmeuC/GPCc19pFWjTqlRSphWpkzyqB+Ezv7YyyyQfTi+QLhtRqmblRSy1ZF0zWkEyV5II3JggfXGmzvHXXM+XWrZYHSzPpZiU0gaV5oEkkQN98LuLZGrWzWQldVenTptmSI5RrWC194m2M5424fVTM1qlRGVKlRtDGIaI2v2jCW7sdJcB/ijjzJmdK+VU8qCHgwrlYaIcgxJAPzhr4T43Vrq/mlYQ8sCLtOr9hj50vYDG84NQNCkEazzLA2v2+m2K4blInlqMTWUqmLNZBtpI95H7ThFQzJOwP7/qBhTxdOI16ujJP5SU0Us0gay5b+odNP6++LZKitzni7MrVztcshLAmmS7aLMsklrsbgggRPTTtg6pVdaTZig3ICNSwVEEsAWXXpPpj294Bx2Ox4snSVeR47hfB+NiqtQpTUClTaoVEhopg6hq26MdoMiwOJ5XjlPMMoBdHJDQfgyuoXMzJJF/br2OwZYo02MmPM25SizsqxBEAAEHqF0mBcT7zhbU4oTp1hxqgUtLWEA6SAxOw3nqAb47HY5nBIq+BhVzCPSUBTpPKWspIa5Nh1tIj9sZLxfmqYOWoShBZGOtCVOkMOcDfU9Q7dB0x2OxTp1eTT84A3saWmlOnSFVlcuRrkQCxXmudUDmMgAQupgLYNy6CoRpXSdJZbzI1RBPeW7AfljsdjrwSepP7DTiqH2V8NVHCloT3mT+mHOW4BSQc0ufew/IY9x2OiWWTEUUFZVkAIpoBuLADa2L6dQkdseY7E2yzSRXmrKxCl2AJ0ggTA2GrlH1x8/wDDPg+kmbfMrTahSIP/AE7+W6gveQFkADoJkTvAv2OwJOkCO7D8/wCIKavVTKiDTH3hJYhPVBCtyzYjl9/bCCtxutmRUSkwNSmYGskAkXuQDeJM+3vGOx2OGWSTTsLe9ANKo9abtU02HPAbUEMmQCSpuJA2HviugxSmxMAmoX0gQo5QAARLDm0/rjsdjnfAvcb8KrNCF1HOXuIm0FjP5++DHprWqrPNF+a8set7WCxfvjsdj0enWmFryv0/cR7ugqo0QoAMkL2AsT+wNh7YIRD3nHY7Hpxdk2iHDlqBVFVw7/iYLoB/8ZMWjrhgu2Ox2MzIsOWkSBDdG2jsPce2AOIV2RQ4peYrMoI1hdyBJsbiexB09MeY7EZcMouUhF4yyatTBaQ6Ewd7aA1/nQ36YzXBUDUqoNRkpsU1xsQDqEiCZ7e++PcdhFyNEYZfLKKlTTWqStMIhm8MHGi49MCLR1x7ncjRYy9epqhVGqTaOS4GwCkx/nHY7DUEtbNimzVPtOYDNBJ8wy3LykwLxBEHpGKfEXEWqUgHzNR2TZDYagwBNlGwmJncX3GOx2Aw0QzOd1KqV81XqK12UuxGnSCm+5LyfYRiI4gtJqK0szXWmWuQ73EoI0yAv4jKg7gdJx2OwA0QavlwzOtepqOrUfMqh2BErcASZBEExAXAnE6lGosLVqVakAJqaofx3MuYErFhYXx2Oxnwahr4W4MKFQZjMxppK1Q9QsLymBMnURbpgaj4i82k1SjTFVi5ILEgDp1hmuCSIXfdsdjsSyycYKS8X/Zv9CL33Y1r1M2VTMmoBTDUqlmaJSo2qxJIDI1xzRAi4AxlU8fKjsRXesCANipEFjJ1KfVq2G0Y7HYn0snJOT52DkW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84" name="Picture 24" descr="http://www.eabolivia.com/images/stories/pics/parque-madid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5000636"/>
            <a:ext cx="392909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188640"/>
            <a:ext cx="7376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/>
              <a:t>P</a:t>
            </a:r>
            <a:r>
              <a:rPr lang="es-BO" sz="4000" b="1" dirty="0" smtClean="0"/>
              <a:t>ropuesta </a:t>
            </a:r>
            <a:r>
              <a:rPr lang="es-BO" sz="4000" b="1" dirty="0"/>
              <a:t>de ordenamiento y uso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7" y="920909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/>
              <a:t>Construido de manera participativa con los </a:t>
            </a:r>
            <a:r>
              <a:rPr lang="es-BO" sz="3200" dirty="0" err="1"/>
              <a:t>comunarios</a:t>
            </a:r>
            <a:r>
              <a:rPr lang="es-BO" sz="3200" dirty="0"/>
              <a:t>, </a:t>
            </a:r>
            <a:r>
              <a:rPr lang="es-BO" sz="3200" dirty="0" smtClean="0"/>
              <a:t>mostrar </a:t>
            </a:r>
            <a:r>
              <a:rPr lang="es-BO" sz="3200" dirty="0"/>
              <a:t>de manera clara y objetiva el mapeo del espacio territorial </a:t>
            </a:r>
            <a:r>
              <a:rPr lang="es-BO" sz="3200" dirty="0" smtClean="0"/>
              <a:t>de </a:t>
            </a:r>
            <a:r>
              <a:rPr lang="es-BO" sz="3200" dirty="0"/>
              <a:t>la comunidad en función de su potencialidad y necesidades de la comunidad y en atención a las normas locales y del estado. </a:t>
            </a:r>
            <a:r>
              <a:rPr lang="es-BO" sz="3200" dirty="0" smtClean="0"/>
              <a:t>Se requiere </a:t>
            </a:r>
            <a:r>
              <a:rPr lang="es-BO" sz="3200" dirty="0"/>
              <a:t>un acta de consenso y aprobación del ordenamiento territorial </a:t>
            </a:r>
            <a:r>
              <a:rPr lang="es-BO" sz="3200" dirty="0" smtClean="0"/>
              <a:t>propuesto</a:t>
            </a:r>
            <a:r>
              <a:rPr lang="es-BO" sz="3200" dirty="0"/>
              <a:t>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4716016" y="4725144"/>
            <a:ext cx="230425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5" action="ppaction://hlinkfile"/>
              </a:rPr>
              <a:t>Ordenamiento</a:t>
            </a:r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14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7557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211669"/>
            <a:ext cx="221457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Aprovechamiento consuntivo</a:t>
            </a:r>
          </a:p>
        </p:txBody>
      </p:sp>
      <p:sp>
        <p:nvSpPr>
          <p:cNvPr id="36866" name="AutoShape 2" descr="data:image/jpeg;base64,/9j/4AAQSkZJRgABAQAAAQABAAD/2wCEAAkGBhQSERUUExQWFRUVGB4aGBgXGBceGRogHyAdGB0cFxwcHSceHhwkHBcYHy8gIycpLSwsHx4xNTAqNSYrLCkBCQoKDgwOGg8PGiwkHyQsLCwsLCwsLCwsLCwsLCwsLCwqLCwsLCwsLCwsLCksLCwpLCwtLCwsLCwsLCwsLCwsLP/AABEIAL8BCAMBIgACEQEDEQH/xAAcAAABBAMBAAAAAAAAAAAAAAAGAwQFBwABAgj/xAA/EAACAQMDAgUCBAQEBAUFAAABAhEDEiEABDEFQQYTIlFhMnEHQoGRFCOhsVJywfAzYpLRFRZDgvEIJHOi4f/EABkBAAIDAQAAAAAAAAAAAAAAAAECAAMEBf/EAC4RAAICAQMBBgYDAAMAAAAAAAABAhEDEiExQQQTIlFx8DKhscHR4RRhkUJSgf/aAAwDAQACEQMRAD8An9j41DN5a7d5CiFHOOQB3EZGndXxUt9IXW3kggrj4MzIE+kg5B1X+56TXp0hVqISjRbUgi6QCOT2xB401rOcQc59LGT2kHsMnV77RXKMq7Oi1dx4gp0qZeuQhXBANxJyPSBnt30w23j3ZuY8xl/zIwH7jVV1PEVSpSalao9XBH9vbI5GmH/iZutBMj0xAI9pB/XSS7U78KF/jLqz0NSUEAgyCJBHB0y6n5oZFpoGRzazXQVnvHtE5941UHTvFu52otp1ms4F0EfoDIGZ40adE8aVt2FpvSyWA86m9gXnsQQTg478Rpl2qP8Ay2J/Fm3UVYO73c1xU9U+ZfEBgWEYGVMzkZ+2rH6LuKpog1BB98WgflEczHvqN6b0OilQOiGT+YrbERmwG1SeedS1MEglVMj/AKT3zAJmPnvrlz7TJSfdvY7OPsUdK7xbjogzJkg4iB/TnWVayjBDT7kZg+0Cf7ajmpVBwzDGQBUUfuTMfbTqlTI+opPaSp/clZ7951lts2uCS9oWox8d8gG/75nt2jXD16TfUShn/Evb27exxrVQQSDYe5gj9eFnWCowj0CO1q3R/wC0Uyf11Emtif39xxtVRlMEn7spI+3fPtroIDIJAIwAcA/qAJ0iguzkT7JUHx3gf0115CzIVZAmWSpPPZgY7H+mm3rgR+oo6iSsST7t27xDf00g2DgrAOckH2gEknHP76XZuJ49vq+TIJ4ge2skWm2D8emROJAHtzHOpVkToSpsQLZqeozJuIA+SOMiORpN6zAgl8CAD3Ykn04zHGZ07oUiRDRxBiYnvEtODpGlUUmFtDAgn1CbWzMLgc8GNNpZFJWbR6gYXkWtFoJYEYBPvn4J7c6W2xuLsGULIj6Qe03fJP21xIzTJJkTgrLdjy3Y5OO41pgeJIx3pzP2IP2nR4F5HdMyPTx3kwf2jWqin5zpAbsSs+kEcGYAwSSGOIx+pGn0yckY/Q604csocGTNhjPkaFNcmnpcH1W9zxxrKLK7MqMrFDDBWBKnmGAODrpwzxmrRycnZpQdMbsvzpzS2IPduJmPT+hnOgDx9+IDbLdLQSnTqr5c1UcH8xwAwOPSJ78jRB4M/EPabuKKzQqx6aTmVP8A+Ju/+XB+NLkzNOkPi7OquRNbnZFPkHg6Q8vUvvOI99MTT1bjyNq2UZcKjLYbWa3bpezXY2+J07kVrG+glRPz++naUh3A0jS25YwNPqewA5M6qnJGjFF+QwrUAfp/prepZQBwI1mk75oseBPdnmHeeNNwUdHqVGVyLxdgxAEiIBxpPbblvVbMETcPmIA9zjtpHb0AJJIFr5kycnEjuPsNLJWtmFLFfggj2kYj24PbWGUjSlQ5qUWe9iFWcFRggdz3JkDkaQ2VGmzlioW0AXCAsDk8nOf/AIOoze9RIcAyQp4k9/y9iPaRo4/D/wAMfxSjc7gjyFJCUwptYg/U92GURn3Izxqib0RtluOGuVIeeHfC7bhPNqGKLSRKwxg4IUiYOSDPvo16ftUUQERFHHz2kyvGBnEnS1N4WWtC5CiD/cXdu39db3DCBJQf5hA59rh/XWPeW7/w6sIKGy/052sfUTTEcN5oYH7ErP6TGlWqgKSLTOPS478x6wBpcbm0AhxkRIiP2NSDrr+IOPUB2mUEz8CqI1Zp2oDlvYkVKjBBB+WkA+580A66RxJHmISPa5ec5/ne2ugCZi70jJUXH24WsSNZcuFuJ5MW7iePe4/66DQNRzUNOSWaT3Ck3e04qE6VpzZcLgpyABUJJ4E4bvqM8YdeG32lSoGcGLU9N3rOF/4lPIkZk/8AbQ70Df1KzX09zVrgiGDClTMjkARYgEcEEiT76amtxbctiT3viRKeKgGbeGUK4YnIFmeD+bmBzjT5uqhVqDjyrb/pH1KHAW1QeSFgk6rLxttEp793RrCVD1KRqUyADKm22AB6RK8iZjjUhsei1trtqVUlqeUfymZrgoe5blJDXBjd6QYBGmeJVdkWS3VFr0KQHpHI4N5EyPipPONbWiSSGU5jmSMc+o3Tx76bbbdny/NYGmbA7oxa4YyDN3HExqN694sFDbrWpUxWllEoQwRcXMxCAxBMc50FQjsnw1qk2hQpOAYHvIwvxqtus7usN1vQVEM6BWMyAoHB9UgcH1R8aMOm9ZO5VyislpAcyLQbVb0niopuA4xnvoY6/u1pCpWcTK3BQSoc+5Kg5OOfjR1bpDRVJuxLZ9Ur7dKbuilLoV3smTg2NOCSIA7xo26dug6qbiATGZUifymHjvrzx1/xdV3DAXW01BUKCOJu9RAFxB/No5/D78Sndl2u4klgRTqqMg2+lWRR6uOR+ursmKt0Z45k3TLcsDZtF0R2lZ5AgH+vtpVSOOAR7jtzz+nbTPZ71Tm5QSoB+uDwMXDBk/106rUZMnkJE+3zwM8SO+PbVS3VjvZ0xdHmO/tE/caiuvUBtEbdrU8ryyGqKBK1hxY4/wARmA3b7ahqviZTvqVFHlFPqIOC0HE+yicZyY09/Evpb19mppSwpNcyjMiCJ+Svt99bsOLVVmXLKtkUx4t6yu839auU8u+0AFpi1Qv9YHxpj0nY1K9ZadBW8wmEA5kdx2HvPbnS276XcwtxIGewjH+miDw14XrvVp+RdcGBDwQBGS0gQNXPFJtiRmkkXl0Wg1OhSp1qnmVlRb2YiWMZPyJxOntWmvMaCPFPSVo1RuGqsqvCKwH0PHpL+oDy5WeMZGQRCHh7xLt9mpo1d01d3N1whlUdzM8HmJMYGNIpU9+CqQbNbrmB21zUqqFuLKF4mRBPsPcn20ogW24sAo5MiBHcnV9rzKab6CqADjXXmaCPFX4mUNqSlMGq3FwgUwYnJGTEjAj76DKn4ibpagJ3SRAJEIVX3DADkcYJ1Q5ot3Rc9Tdqv1MB9zrNVr0jxavUWtas1GoOaZP8txjgiDxMgnvOs1coJq0yvvelFRbPa1TuG9FR+JVctjIyJA+0znT3qK1GQuxTubQeCeQZzP8A/dTu66sFpWUkhg0XEyCYn1H7L7Sfcagd/WdPrvWn8WspJ4mMcflM/fXLUnJ8G2UUtkN/D/QG3W5SkHJnkheFH1c/eJ+Rq9qKAUqdKnAWmAtvsFxEW/2GfbQb4D6PZt/Nc3ecT5YZI9M9xa31HMkYxoz21JsehSGwRa2O5/8ATUAf351nzzcn6G/BiUIW+RfcbiSogrI7iI5HdkP7abnatM+ZKjFpZvbkfz8GdK1AZ4cQeVk8TxbxxMf01vbMzElnqBSIAIqLJn5Uz/TSJ2W/Ctjrb07P/UkdvWTn9a86R3/VRRVnqsEpgTN7Sf8AprTphvfEop1TTYVARlQT/wAQASSl1P1ESBg8nMar7q/4rtXqNTCeRT93i8lTNtQwbRI7ZBHOrIxcvhElJR3kWF0nxPQ3eUqF7eA9JBA5uFzSRIHGdPq1N/y1AVEm0UmBHtAV57nQR4Y3ILLuTScTSKpeVN6k3C5GBJKRhsYbU30bxX5rsDSUUiGKHykA9B9asY+RxxnnSy3tDpVT9/QlurddpUttVrEkmmCDHm/UDFolit10AEgidD3/AJrSpSdlaq1TyjVakDUYr7qPoBYdwAf1GmXVuirt1erRBX+IqG6nVEqJNzBYmmUySBEgxznUJ1HxcJFAU2vBx5dIU2F2BF/cmPvp/i2W4lJbtkV0fxFQ2+6q7iwVjXBtLBXakxz6g+IbgmZ5HbTjbeNdztvTUViHJYIVVqAJMwq/kQAjCn31PeG/Ee1oqaZ2watcxefMBqVQCIeAUkkW4wCSQOdSlUVt/TosF8mgA0UmrO1RagJzUPlXU7QWFpPcfGrnJK21sUJW6T/BA+Gau63dTcii+3v3CwxViLATLeXTLEsnMlBJzPOiDqvVqFMNQKIK60op0aO2qj1qDEAAEBj9MYEGdQvTXFOt/C1bd1sqXmX0hRL1dqZwobFT6mJJWSBOi7pnT6davSrUa7tQoXjyqi7iVfiC1Q302THomPgaEkn6BTadDno20altqSrNO4K9QM7zJALmHEAlskQM6rv8YOtQU24IaRdMCQMRlTBJIM4/00d9e8RDbpUdibRJgswJ7BQKi5PeB299ef8Aq/VH3FZ61Qgu5liAACeMAYH20cENT1C556VpGc6dbHdtTdXpsVdTKsMEH3B01jXSHW0wnpjwh4mXd7NKqAS0K6kMYYekgx+h+x1LPvgCaVIA1efSyJGOVkZIPYjmPnVIfhX4l/htx5LN/LrEQIJF/C4HE8Tor8J+A9wd9WVqlRaKNeKhk3qTcqifzSST7EGeQNZVCp0jWpRcbkRq+HNySxShuDYTLPTIaQckwSCZngmdWj4U6uTSRKkipliIjlpx/wBWielTgRz8nTDedHuqXqYJGRHf3B1sM+tPZjNfDG0D3mhTLN7qI5ZsLwDLHP20/wCpb9NvSLmAiRMQIzGBx+mhLxP4uqbWuLkimqmbgQWMEgqR84j4JxqH6r1//wAT29IU1f6182moLQB671YYP0ssHOT7aEpBULqyc8c7sbjpT1KZKhihBIz9QHHyD+x1XXTunr5NRxVKEQsNBVjkj1QRJ4tj57aN/GNZafSawDMWDU2KMGV0F6qIVoYAAQDqpdx1cD0uQpmRABP+49zqmd3wVz2ZK7HqlWjUPluyxayiRaSODGRODk99Z4k/E6rVoig+BcWKoAsY9Kn4WTj9zjUetcMPrENAX0+oQcz+v/xqJ6jsUhzJJBmZnk+2kh/YBnR6ozsJ95Hx/v3OnWzpM9UKhAbkW2iYE4PtGf31HbYqGOPe2TH2nUp08otJ2KlqkekBZVQDbdPtJ7fGruBQp6ItBKLGulRP5ZbzYZrpItKrgAciTg4k6zQvX8S1SChcm5bIBgRxGMkQff76zSaRtg1o1LFPpwamBJCyOZAPqwRzqK6n4b3O7qgIhZCfqCxTQTBbmIA9/nWVKrlmaQL2IxwCcTjvgAD76L9s5tAxce00+BjPHqIgmcEzrnSk8btG/Dj73aXQndrsRRW1FkKsLluBEfVUP3jGlQFMRDyPUAtEt7YBb/vwdRfklVNtplScqojHMhyf6ajNpt7gYksoUlrXABM+kQLo+QNZ4202dKt6DGptmZSLSPa4U8n2syO2oLxJ4nobIgVLg8XqppQKpP5S5DUwATJiCIGnm16pVgTTohWj1efUBI4B9Sfpk6a7vw7t9zXWtWpxUUjK11YNbxcrC0iJ502NRi7ZTPXVce/Urre+Mae73FNtzTEU2IRA5pmnPJZ1EsmJn9O+ievsthTvFXy3q1J/l0heSoOPSCzHtlmAx2GiPabWEIei7MGZR/K2zqwBNoHqDtIjtE62fDm1Z722TK4FpI2tVAZH5/La2B3Jnt7a0atXFr0ZXWjbn/wCPDfUVelUpuSDTlqdN5SoUIIBRsAlGEgL85iNKeI+tuioabtTBIqXhSAz25N0AeoN6j8DOToxHhehuaSU/J25amsrau4BSQB6SwEj4J1rY9C/h33FN6xp0atwpbc1gBEW3KzC8AwTaDie+jSvVX4K5OT8N/kGum7DdbuiW3tZ7HKvCQCtvBU22qW4GO+pboOx3VbbvQ3G2RFgJTdDTvan9IJIYjzFEZgdzM6k+ndCp+hV3VeVN4/+5oPkYgShns3GMcY1JdQ6KtWjUR2rNItDIKIqDI9YgL/Mn8wjHY6it++COlXuwVPTKxpk0vJ3L0WKq1BTRrvawFRC/mA8T6hOZ50567szQpX0aSqWl6i1K1W5mIF1v8tmZgB2OQONd0vw/emiCk7kn0szr6gDNzlkq+pszxkgaY7jwVuwUpJuG3FJQSzVxUUIwIEYBMlW/vnUqxotRapkV03f1ae5qL5Bub+cgo+Y1RmUKJcsA1p5kjPHfNlJtko0csAzeqqxSorVG/M8KTBYj5jQ/wBH8LDb7htxua3m1SvlD66a2ghlCEABsY9WcD20+8a9b/hNo9VL7jCJZVkhmwpKk+qDGPbRpPZAk3yyq/xO8QCoQlNman3NwZXaJkHkFQSD/m0GdO6T5oktasxMSfkxI033W5Z2LMSSSSSTyTkn7k6NvDfT6Q6TVrOB5prqtMyZ4YkEcQYifg+2ung7vG0pptcbGCSllbcfXcDN5tPLMXAnPE+5An7gT+um0akOtIL1ImSvqn3BIx7+kL/XTAaMlTaRXdj7Yq7MopyalwCBeSZAWPmY1616Ttnp0KaVDLqihyO7QLj/ANU682/hTsGq9ToACQhLt8BQc/uQP116cpjGol1A30FlOtnXA10TqAAz8UOh+dtTVGTQUkqeCpiYxhhAIP3B50AeBPFa9PWp5ls1XAskiLRAMnBLSf0Gre8T1aS7Wqa13lkANYJbJAwPuRqnfGtDbU0ovTlqNQ5Vnh1ZbSCYBK5YTJHtoOO2pFsZ3UWP/wAR/FdLd0/Lpgi6BIMEmVIWpiAl0TkZE/eqq21a4lwFIJuBwcYwP0/7anqNe9TMrEyS4Zp9oP7/AG1P7HwuatAVG9ZD2gC6RHIcfIaQQePbWWeTRvItnj1K0BtDcmQLRnMMQeMnPY/2xpOrtqzMFtPrF3EfVAEHuM6sPpfhcUjIQY4B5PIOT/bUp/CBVtgMpIAWALcD1KexH2/vrNLtkU/CitYvMqqh4fqFlWIi0Nz3J5/QaKul+GApLsGCgMkZAZIzDT+wjmNEFHbBGdiyyokrB9UngD2jM/Opdd1TMKGCgD2x8c/fVOXtU+Eh4wSdlX0vCNS+5QwGMiYyR6Z/11mrBbqiqLG5EccfOP31mj/JyPoHu0A3T6rhi30gAK3+ExwG9iCMDufvoy2W5daY8xlZSfzFQSDkxKRHtJ989tPfEdJNzO1o0drQqkgiaqmqQpuIKwMECcnjIgxoVfptejWNEioAsFQtQsh4ZbDyfiOdW5ceo0YJaHXIVNUVaZbylYKJwKJn2AtaczHA51vbbf8AlqtQBGZixUpWQmOFVlMW4AAPYcSZ02bqLkh/IqeZTAUqypF3aVDM5iSeBGmnSvFe187ync0pmGudVDDmeDE4z+2dZXjmk9jesserCbzmBUGmLQ3KV898xVSD9vtpxRqkwLsL/iWg92bcwR3I5jSVPqJb6Q7c4StSJxgGHFwMzmex1HsXputJqLHb+oGpWpUy6EnBDKZIJYwSJk/ppEv7BOdckv0fdVXpK7FFgsKiGi4KkGCAQ0DjtjSgbDsrUhEQSaijP+L9yBg8ah+l1gcK9G5WKu3mVKbYCzaoVkIYENwCJ04q7pgGNGb7oBTcI0i1ZBBiYJJjkkRq3cqi+f0Fy7oJtlCECAJJuPe1oJkkzxOmHUUZ6YtMqW9RMFojmThcn2jTHw91cGp5TZJW6ZXDTaQQCRnDA9xHvomq1kAhhjDCBIwZB/110klkx1xsc29E7/sFqu5WgQyl2EWrCqxLGCZ9EXiBgGSPtpdgFSqbD5mZ/kqYIAkkp3gD27aJqW6TlSBPJgZ7Sf7T20n1Dp96sIUXGWwfV9ysNwImdI+zbbMuXafNA2KnlGmagVSGxFOqt2CCOTmM/prrb7yjezXqhJyq1ayH4YiQCSMcdudTNOmkgsXVliP5lQrx8k+5Gdap9LYEt59Rru5sOMkAejgSRnSPBKPA/fwlyMqG9R7QjFySSD50gRmcyODGhD8at4ybBDBBNVYJKHMNxGbonPGi6lsTaEiotMD89KnJM4i0++TjVcfjo5FOit0qz8FLSCoJMNyQQy47R86kE9STFm402inNGPhDqjNt621OQ4upScBlN9v6i6PudB+n/SqzIxYGIFwPcFTIjBz/AN9bXG/t6mXHPRK+nX0M6zuL3XHAj75nOmI1L9Z2rOv8Qqnyy1rN2Dn1er2JBnUSo0zlqdsrqi3f/p8og1d03cKgmOxuMT9x/QavEDVbfgx4dNDYrUIhtx/MxzaQAg/YT+urHk9o0woqNYTrSzregQEPxQrsNjYsTUqKpn2Eucd/oGNCfhvoy7hfK3NGnUU02W61SRiQYxB7+k8gffUv+L29Kfwq4gs5zPYKO3HJycab+C97e+Oe8cDWpJdw0U2+9THG5/DHaNVvVXpKVg06QimSJEkDg5Bwe2ldr4Wo7TbtYr/4mJuFxChboKwJAGAQOYjRPXr2ozAMxUFrVi5iBMKO5PGojqW8P8NUY4Ip3Os0yVNslcexMfprh5FqjR1ocgonVr1jOPkY/c/bWqm9D3R2wcxBP5lnBjuDoV2PU7wzBQuALsgYHBHE5Gdb2HWS1U0yoIjKsDluAMZBM847ax/x6Zn7yyW3VB6br6wztFrgwCpgkc44bEnEDjUd/HHzCjqVjCkjg8hiBgj9yYxrqvvQrot8Nc0gE2tj0xiV/MLgJk8aS6nuG/ktf5tPC+llJXAmCJgt9UcZOBxq2MfMOocbzrTKzqGRkw1NkW20lgPTIuWBIKmZ/XW9RO23F1UhyCqpbaIGCMhCRMABmBP75GtaspR6C6wy8a9Ip7s199eSKXpVBUpmm1sBZUzcWlzAIFvMmRqLalsNwV8ynt1eQWr0WSmtORlfLdmvZTi0KvxqJ63vNxvHFGjRqeXCylNGD1LmLckGmsEklic4ydb3XhobWkEoUN1/FVQfTUpp6UXJgrcrsxIwCLcTEEHTByat7FqaqqH3WenU9lBV6TU6ita1JCztwIIstAPBBIg55012/RttZSqbZmFdTL2kgDAJ+skQGxGZ7addE2lWgppus1w5UUnpkqTbICuvqRzFQXG5SU78FXcV6XnFqYceYCGBKyOJuIEYMxjjETqqbfn+H6miGNSd2T+x8YhFhlTbupFj1ELIw4IqPF6g+449tSfVej13fzAKYpOTeEd2a0yWsKkBgxjBGDx31C1egbpaVGpt9wlMHPrWm1wLRbUAUhuQIDGR7HSW26i6OwOxQMpqK700NJnxypJkzyB7HsQCA0mqexW27dfsi6XWHpuSnmpfkICgM2inhmDSRaFzkwcyM9V6ikVPXfVWxhUUQAGJu+mApJhTdxB+5a9Qr1KwSuKdBQxKPY0FSfSSyu7G8CDJABgH50q3SqaUqBUM7Vka5lapa5FRrSfSXLWx6e3cnB0VFR45KJ5JNUPeh70hzUYkMVgYAIzAvgx29zzPfRp0vrHmrAPq5CnAJmCvPfEaA+oAgnIWWCgQAogdowfvjT7opYM/KlEuGeMgyD341t0aaroJF7UwhTr5UOEMpyUYdjzB5EHOldh43alKsPMURjhgDzafYHsfcaG61Y3CDMgzP7/POn3TtsKtVL0ECnd6TBiYJB7xMxp0tiPcM6niyh+ZijAcOpDD98H99N9t4i8x7KSFs5ZfSoxMknSNHaGkApVaq/lLKDjJEkzHbGpKoUi4gJEEyVFv+nHxqWLSM2u2cA+rkkkSe57GBqL8U+DNtvlC7lWBWCrqxBGIgngjtkfbUBU/Fza0t55AE0uGrBlKq3wBIKDuR+2jROtIyqVZWDxDA4IPccgz8aFEsrLqX4B0mDHb7llP5UqKGX7FhDR8wdBHX/wv32zDO1MVaSiTUpG4Ae5UgMPfI4zr0UKpgfSZPI4OljUBHsf01AFY/h/1HY19l/CVFooriGUsouPcksZLzme37aGan4GbttxVWi1LyFYeXUdz61OcBVYyvB+Rq5a3h+g1YVDTTzbCga0HBg5EZII/Ykd9cP1OrRIDqLSxAIgAALcC5mEnMA/bQjGgZciS4N9A2T7LZbeg/wDMeki0yUBtxOZIwIHcf31J7fqykScff/fPxqE6z1AP/KYgic2MVbHzJH/tP9dNtptKK5uckj87LMfbiOBj76u0mJ5/FtwGSVQf9PnWPUA50LjrCoJnjiYH7ew003/4i7WmhWob2OLKZDH9TwP30HEthmjJ0gG/FvrFN99TBVwVogK7RY1xLSnf47f0GlPAPVFpu1xxInMfH6+8aGfH1Wtu6/8AEortQRURMCaZIkq4Xgl7vVwYGe2uvDXSqtaoadNbmRULAn/mDfocRPzqyEm4eJcDSSU/C+S3dx462Suab1lRlg+q8KQRIZTbBGoPqf4ibUh6YLPcpHoOOGUGS68z7HGm/R/D1U1DRrtUpoyBGEStRDlkLBsEXBVcAkEN21F/iX4K22x2VPyol2CfzGe5iBCtK+n0qWLAjMzyNYXhfVmyOeHCXzB/Z7BnstW1SbVusLzBGQGBCloPmNEGB8lnu+m7pCWNNpkMXVSwA4wwkyI/v99R+06EFNtR6NS85ZGaaZ7FsAWNPAyIn413t6NRKYqobXQkNTLMGXIsqIT6WEHg/wCE6q7qSezX+fslQfmP9v4eqVXK1CKTr6QHOZlbuViIJMzzHMa7/hH2tMrXARWpkC4XB+SrIyyLsj1ewIMYmQ2vVt1VSrK061RyrG5lkWqUuUKQCO5PPPvpr0Lqe9uFFz/EI5ZPKaAwMXiPMWCYBIgNzxkaVRk09XyDFLZdSJ2FcioMhpIuGYLHAC5mQDAPMxEY1mjJOmpVMClQpPSumkWR45uZvLAKx9XxbxERmqpzpjd1JFg+ItluadIPsrKoX66NZjay5JZXmQ2ZMzPx3D+teIN+dm9OhtFDyLijKyBSZlApAZpAGP20+P4luHJp7Ou1Ol6XygM97FukgACAoONLbL8R+m16R81fKZiQVdCmefrAicyCY1pkr3jQ0XSqRBV03D7Wm5r+pl9auSEDD8oggkKbpu/rE6Cup9XNNzRenY4ILEEMpJyLSCJwR9szGrVHhinXpEU9z5oJQkh2uWwsQQwLEmGdSSuRGF0J+Nfw6Vl88AZNoam0zzaX9IEHkwJERyZ1XGCT3NE8rcajz9flyR3hAvuK1i0lrU6SssVHZEYmfp7luTC9uTHJb1HoaUqLg06BYz6KakRiQggi5hIOZJ741XvSNs9AMlOrWKk/+nUFMk/mEi5Y4w2Tq16223D7RaaqFqPUphirEKFNpIUjmACpDdyxOI0zirpGaqjbA/onSq3U6hpFTTRJBchoskxg5Yi2F9UQdWFT/DaktelUFWpZRa4U5kGItUzyJyTz2xok6btvLS29nyTc7Sxk+8AfoBp5rTHHFGVsAOofhk1WsWFZVp5I9JLTJ7YBxA0/234fikKgWoSHEQwwB+hmfkRzmeNGGs09Atgps/CS05hclQpN0iMcCAO0yc663CUaRuYAEcADt8Dt8xzomrOFUk8ASf01Xh6itzPUK3HmTiRjDe3bMYjQY8dyZbqr5tW1V9+4x/roH65116oKrUDZgrgFiDJPsVBHAidR3WfxGqLVajQVAAVYO5hWUD1Bo5DEwLYI76FKm5dmh0hGyDTN1nsR3YDnIn5I1CX5Ej13wdWf+ZUTyKnll4YAXdwTHbBHuDzpv4f65X6e6qZqUXIJUdifzL8/0PwdEXTvEdGrtRRrMvnq0BS4S8EFSy3jjCsBiRI5OIDqfT6lEr5hVfgEEQZAE8A4nHxnUslBv0z8VqKvZUptbAlxwD8g8kfGnPUfxNoJWspDzIQFXuKqxOItYTAOCex7d9VhuNnCDkkgngf0OQY5kH7xptttyrfyauGuJVwczPKnifjUAWz4I/EFqu4O33JUPUN1IwB96ePb8pPPHPJ9v9ktWlVS0MKqkNMmcRgGR24jXmnf029wKtMXKy4uUfmGcMImP21evgDxivUNuHECrThayDsYww/5WyR+o7aiA1YIeMqG4oui+YwVqQUqBiFMBiwEgtmeO2hGju2FzX1S4AAm4gdyZ7jEc69CV1DAq0MD+VuD/poR63+He3qqTSu29U8MrOUJiAGUnj/LH66gEqVFZUt/UamzW91ki0mJ9IVTDSTJxzPbXfSvCG6qNUatdtgjQErIQrFnCgU3hUkGB9WSMTOjHpfhmpmmaZp7gR5bsFZVKI1tRTGVu9WPzEyZEGwdn0e1IZrvp+oBibTiScntn3GNNVC6rBGn+G9Crt/Wvl1ip9QLAKxmCVvM8D0zGTPxP9F8HbfaVGq01PmMIZpweCSFEKJ+2O2p40smczpJ6ZuEccn+2iBs5qbTgrA94H6aiPE3hxd/tRTNhem0qXUlb19JDjm1hIMe86nVB0pdoAXNlQVPDQqCtSPTgKyTFSluKhKk5VTdDQFgqIZYAHxoSZV2j2vTrUqrBWpvUqEHmGsWLKgbINwBEZAONXv17pFSqt9Cq1Gso9LAKVb/AJaisCCPnkfuNVXW/EDdsxobra0a5U+qQAwjvILL8SI1RJOJri1KqRBUep7ct/PCfzB9aIlyFcEtx2EkdzyPacPl1KlOmz3NQa6ibWlAwDQwJJsHJBMzgGI103U71ZK+1qeRUa4eiXpEWmaDqOJUEhlzkEnT/qFfa1q6kWOriGelKVqTAABmosT5i4yFwR+U6yy36tF0sTbbXyE6XTqZr+eQrvWVkqFmNI3xbejBvLdWjIDBlniIAzT/AGPg5qTNTp7qi9NrWBcU4KiSVNMGTcHgk9rfbWaOmQVklFe/0TfiLoxRXZaaMDBF9zDP1C0tCktaZX49tQ2x6VTqgE1EKrIYLQBpOBAtPm3hyGH1AzzqxatIMpVgCCIIIwfgjTKp0qkQRaRPsxx2AGYAA4AwO2rpYHdxEj2io1IrDqfg+0mvRRqXpJnbuEAKE/8ADRMXFQvpiLuSM6kNh0OruDULJWAqqAW3FUoz4MKVpCDJiZAAOYOjCh4WCKwpV6yl6gqMS5Mx+WOAp4MDjUXT8K9Rerc+9pU6cRZTpFrv815EAjED++dJoyWF5cb4fyBPpFEpVqjyaFB6QdrVdqz3KMsAKRthSxAJBJjHfRUKG5q0USm/l1K5urVlplPyykgNN7AQWVh2BPbUt4b8IDaAg1TV4iVAiJ75JmffRINX44NbyKsmRPaJB+HOh1dusPXeqWIJDXWrF2KckxNynPtqeXWjrerjOb1msGsOoQEfxF649CgiU5vqMYMSIUSR8kyMR7+2qdqUTUN7wZybuDH6Ht7e+lPHvUt1X3dasoq01V7VFTBUAW+i44BIJMf4hoXHXa64Yhh9sf00BiSq9KVmmSo7qoUA84MD2+NN9ns2oVJMtTiABIImYnBmGM/9tcUfEkn1Lb8gnXdXcqbkNQKpH57v6Huf11CC3WWZQRXmrRkFWxKYxMZB4yDHxpClBFlOuWp91qC6Ae4Kg4/9v31I9M3V7WmGKKEa0QKi24wPdcH7aneheGqCBnVUW4mWIJZRiLZOEM9geRPGAMgPsehCvM9j2Ydipnkcc6R3NHzAT+4iD9xqd32/ejVKpWSvSBnyqjXRIhg/IEdh9p40onT6W4UMlI7dgfUS3oIgxaJJnHA/poEB7a1bhY5N0+k8knjPzBg+41NeGK+46dulrooZQIqUwwJZOWB+0SO8gHS1KmlByFDFmkeZEk/GYjEYxxzrlq9oYLMt7G0r8ZyDgnQsOkvjonW6O8pCpSYMD+kH2jToCJnjt/v76qPwB1tKO5CPISo0EiQA0YY9hiPvOrn8sEYzop2K1Q127+v5IInuPjUgNMzRiI506R50yEaN6yNb1miA5jWRrrWjqAM0NdX6PtqNQ7l4UORdM2FsEEqB3tz7n76JNQfi7bGpt7Vd6ZuDBkAYiPdTIYZggjSZEnF2WYm1JUQm96rS3SNFRRUOKZtJyMfSSDOeMfrGomj0CpWIp1NypYk2q9Jw3zBcmfpPpDFfa3XD10rp5LCk9VB6bqY8uoTMFaZJNNpDSpgicGNc9O3KUaiKx/hzRaQnmtVoEwQ3lO4JBgsMRGQQdc5y0/FujqqNfDsbq+BGWtO23BQpklxeBnI8tlOTIMCOwg863qf3IV3WspRSXBkhTBtPqLYtQqAZ97dZoao+RXKT/wCwXW6SddOI1wy66pzRNdYKkGNaGq88Y9M6jXqVEO6o7fb5FIAspq8QHPM5iJAngEaVuhHBt+EsinUDZBBHx+3bSmmvS9itGjTpIIWmioP0Ef6ad6YYwnW9cka6GoQydI73cBKbuYhVJyVUYE5LYH3ONLagfHG4VdlVDUTXvFgphC4YnIuAIhcfUSAMahDzY27WtXqVHNoJJGe5/p2nHOk6tJT9Lg/rnP20T7XwLUgytiKZN/qYSOTAj4jnU9R8I7bbqZl3Kgi5AFGOSuT+hA7aSyzSVxQ6c9T6EZvsMfvxqTHhSpapd6aSYgsCf/1wP1OjGYVXWmXF0DBWmSOygEY4GJ++ozcdSaoxuJFhgFQtgB7BY9PHMzjUsOkjdp0sbdmIJLkQbiFUATmBJyDpKp1mnUxUreWB6SQDJM5JGWgA4URPcjTTrLM7mlTzcSWOcD3b5OpDo3hhKbB5dzIAJRSB3ODImMj+06lgSvgcNstvRJChqrqZJYAqTjiBH7kj51v+LesQZtCkgAMAo7+mPsMc4+NSu46bAvbHcirgLk5QDFpJ4PH6wE9rtvMQnyybnyqRAHsLvpBLAfblhxpeR6oh9w8SB8Hkggj7dsffHOkKKEqQPyg4yTEn3/X/AGdELeFLjbPIFoTnkA88wZWZAJBiYgrVNqEpr5akNwLlYt7hlJWCLvjseDnUJVsHUBEFDJBB7foAOT9/bV4+DurirSukZz+/bVEWMGAgoYyDz7++ATHc86MfCHVPLWGBtVhkZgcwR940JWt0BU9mXTIOtRqI8N9YpblDY8lcMs5U+xEY1NlcasTvcrexxOutaB1k6YrMOtTrCdcltQBs6GOubkmoB5btaCQFtKrBi6pBuhhiBMDRQE799CW+oL/FFrDeh9FoS8XRLKWj0ktBUXAnEA6pzbxo0dn+KxnttvQZRUcKDU4hz5ZJE+sFAB6Zi/j9tdDaqymnT3ILgEhVZwTEelYY4HxIM9xqN3PiNlZ1q0Rt1LENUqFSGgCCbbs8eq2BnMaf0lNUJIpFVUAMrCGuAEUqsENMASpUhjJ51hkq4R0HKRxQ6iBQo1HAD3kNTJNjGSDwoDCBcMe/yNZrja7OtJqNXam8v5oJBXHpWwf4VAWQveMSDOaSLyLh/T7lbg37ZYJ1yTrDrTa65zxNhqK6/wBF/iKYttWqpFrxkCQSJGYMAwO4HzqVOtqdBq1QybTtDfoW+FWgrhlc8MUItuXDRBMZHE6kdQxt29W66KdZlW38quZgrAhbuDPJjUwDoR43BLmzDrBrNaI0wp1Ogf8AEHrr0mpqqvbE5AFNjyCG5uWO3+L9dG0aAvxr2hbphqK1po1Uc5gkGaZUfPrBj40GFOmA9bxXVVbjVCiTA4HAHpAGD7nUW3iIPUU1CrgN9BJCAZ+ppkjt76BH3DTNzT7yZ0t0DbpW3VJKslGeGMt8xMZ/bPOhQ+plg9V626ny6brURfQgoUyLlIE8m2Dn5zntEXT6X1Cutm3oJt6SgybkDGRBLsSWJI9hxo6HhCkieXSYKiiRZGcyYUkli0gAye3OpOsi0KBAIiwFYBDsRwCIDf4cDgzxwU9CyvMEPD/hGkiLcxdiJMA/zJmG4ugxAgHjT3b9PphHmmVgx/MYKTAU2i3gw4MA/GTwSLt9xWCKgWlWsulx6bT+SzOAApFwuByBjI/Q3HkVWDpV80MHeopumcgewu/xLk4zyNGiWL7no+4NK4lFgEgM3rqAyRe8wKhjgAZgY0n/AOGOtdRUAqliBTCCEYCCwIJNvAbgmLjAgala6LTqU9w5qVReQywR5RaYCIYuA78GYP3k0q0NxChmeoHkLJSCBPmEAABRkiZniDkagGMavTQq1A1Nl7tSGFZvemy+uBj1WwMxprvuuDyfJJVHhgpp3OGiCgp2n+axBBN0DnGdSm4c1FYFUFSn/KZDcKbCP+I5GShg2qBzIPvqBpbT+c7WfzSpJqUxaYzNSjMQnqKiSAcRInRABm+pl4NQokqfSagJY4uwPUDgACAMajn3Hlh7KzK6KWDCfVmCJGO8RETqV6h1dQz0qJFTJkxTMmYuDD0gwFEqRxEaaVupFNpUub1u0BCpBgiLruCO1vMgGIGokKwv/A/eNU3e4ZzJNESYH+JRmP8AfOrn1XX4KeH/ACdka7D1bgyMZCLIX9zc36j21YunKxBeSNYzxrncmGB98a53O7WmLmwI/wB/roIkvM3LE4EffW6YgmTcfaOP9/Okl3DOJg0192w5+w/L+ufga5aqYimI+fn/AFPydMVjln7f7+39NDPiFEWUqEFKjXKR9YZXDwCxMi602iBAPGlOvUNs1MrugWCwxYir6ZwGVkjg+xx8ah944qsKe0endi7z3Zl9IB+nLBoVQfVxnM6y5p9FybuzwfxPgbfxu3psGiLYSmkDyUZeTwxV4aASoxEzzptW36OyKaa7cVGuLKX9RJMsrJNPkAZ49WM6gqXUUrCuGBWqofzVQ1HAINkp9eAFmCojscgiX8JbBtzVqAmotAOGqeYFBZ0FhQ2xJJNxYSYUTMg6y+J+E33CC1BJt94DSZ6gRilUI+DBJA9YtLQ3qtMYxGs0zrbEU5qq1Oi30o7LUPpGfp+qSPY5kd86zTplWnyTDonWtbOuddA5hojWtdDWo1CHNeirqVYSDyP6yPkHP30j0itUhqdWC9MxcMXqfpeO08EdiDpxOm3UNszqDTa2ouUJm0n/AAv7owwfbkZGgEkRremvT955qBotbhlOSrDlT9vfuIOnQ0QGtDf4i9HO56dWprTWo5AsuIFrSBeCeCAT/XRLrI1AHj7rXSau2qtSrIUdexjg8EEYIPuDqxqXQI6fsAkANVSoGkAksrs0nkngfAHxOiL8VPwyrborXouHKIVIYANEll4wQJbtPHPYe8Z0a1Db7CrTIFGilMWQCLmQerOGU5XvyTwcLyOgq6PfTZRUBqSGFNRACwfWCRAeDwfc8ZMFvTtiioFi25YIyzL8O/bI4951C+HCvl0a6I7oywtpue4zcThREem4ntzxooXZrCkrEDAObe88kFp5PPzoUO2ctTDAgmTzCyCLYPIiTMY4+NQvU9lSWt5zU3ZmKBMKRgFiqg4Pzd+nGpiq0saSMUMEzAIMyJE8kEn9YnQpvvF2yRwlbfU7qfqJkMQw/L6RbjsOdEBObXbsSEcNYFFvFs5K85ZsZ/01H9R3XlVraigJVcMpBJZWKhSWxAQkTzAMyI0Kda/EOi1ZX2Yr7moAMgMtMZkFeGY2ysRwTnXDbXqHUSRUAo0T+WmYJHy5ktxMTnUaImTHUfHFDaCy4u4BgKL2qcSCoMgnBuZvfnjQP13c73fFBWQ0UA9FNpDODAuZiOMWkwANGe28MbPpgNVaZarH1vMSZwJ4Jg8CcDOczG4ropSKa1XhgYDYBIgsTiIABBM9xwdDgnIEHoNDa0qQdVFUyzOJIZTwPmDAxAxgHQh4hrI000Jb1C2Zn2EiTBjEatfdeFaboW3NjVvLKyGdkBkwwBzPHpOBMDQz0bwgtbqW3UU/TTJqVWKlbrDMWzgSUX+mogPgt/w5080NrQonJp00Q/cAA/1nUnrWsnTlY23qSB99cACAYBIkSeR9tL1+NJU3AVieAZn/AL6HUL4OGp+51tViScCO+P3+NdUqitlSCPccfvrKiB5DAFTggiQQcEEdxGiVlfdZ8R7pdw7Dbl9vdaDTIWshED1KxwY9WREEcHUfT8SbStNF6zUi0AmqakzBiHuZMAYF0QSCO2ifddKrUgDTt8tCxNIxNgUqRSc4ClTfDTDACY4adN6JtfIFbcMlVCwKF0t+u1VvVRaGPp9QAH99c+cbludWEko2hpT8OUKj06qUitQkF69FhDEDDWzawMkEfbT3q+1NNalNKj7dnjyqjkFexhSR6QSQpQzKjEac1PCNAEVKArUaqgZQ3BypkGoCZdokEnJBzJAIivE9OjSpVL/MKVSzihUElHBDzScxCzm0FsnGCRpdNK27DGWp0jNv1refwxqTT3VZGKhAjAyv1WwZDcyuYiQe2s0F9L8R7DcVCNw7bSpMkCALiAsipnIIUi8T2N3I3qyM5LZ+/kySUOn2/KLyarrA+kPIW4kfU0Fj/ijAn7DXYEHW45orrROsjXM6hDetg60db1CCFdLCaqiTAvA/MB3HuyiY9xj209p1AQCMgwQfvkaTTTGhU8mqKf5KlzU+cEZdftkMP1HtoB5JXWawHWaIDJ0E+LPwn2m9llmhVHDJlf1Q4j/LGjQ6ydQhVvRq9fo23qUdzTd0DE06tNGqJkZ4GPUJho5OohfxfNxFOnuNzUaQFhURfaxFVmj/ADZ1dM6Qbp1ImTTWfcAA/uM6AbKh2PSN9vSKe5b+CotmpTWDUdTiGZizgkAD1EDkW6ldl4S2YIVdkWogsj3HLDBVmyBAIPtntqwd10RGHphGGVaA1p94OCYkfE6geodG3aSaZR0yTa1jGckwRGT86DGVETuUXZBjSQJRVmICqqAHACxkkEBvUfcY08/82Uqe1WqJW7Ax6p9ogTHEwBoXWkzGqahlwbAW9cZzBLYPaYMxpptthIClQWYSrNBxMkAccZydQaiWL1d6AQhCZN1QmW/yCTweMRI0tsNwfLFEE3iRc2AFmSfkn5zM6Q8PbJ3Qs1S2kBkAXFskWqDhYt5+cRor2fR1Us1MWh+WaGfBIwD6R3zk57aDDZBbzqLU4lSWKwEW4YX0yQ3H04OiXwl0Rqd1WqIdwFRcSiDPqMfUzSx/TT7YdGQMajILiQQTlvhie59vbOpbRSElLoZOsGtA6zTFZzX+k6QoCZBAII45n76c1Bg6b0jBGgFcGUHJGRb/AMvt99KhddEZ1h0RAW6v159rVcOwdXIakom5TgGm2IKsZKtMgk4MDQ303plM+fU2+4Wl5jlrU8tgJyw8uSpiWm0gEGYBEaIPFtC2slZRNSnSZsEAwpywuUrjzBmZiYB0Ibzprlk3m3Nu5W41xUsNOw8FgFi4KfqRSx+NY8tuTTOniSUE489R2lVwpXb1vNokKVr0YqvRZT6poQCaPAhZK8/Zen1mrWpeVu6Jrhxcr7VgDg/XTV3ORImIiYIg6jV6fUps1WgKVajuaxCKVscMSCsPgjIwwg4zGiOrvm2rLR3CruqjLfTNqq5wFcX8FhIFzWkg5JzFcaSLJ7vzY26VudnU3C0F2LmoVJZ69OkrQIBvVsyZB+kYOs0t4b3G23FZ9xt2rB1BolKkny2lXZQbjIwoiY5g51rTrYzTVvZ/U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hQSERUUExQWFRUVGB4aGBgXGBceGRogHyAdGB0cFxwcHSceHhwkHBcYHy8gIycpLSwsHx4xNTAqNSYrLCkBCQoKDgwOGg8PGiwkHyQsLCwsLCwsLCwsLCwsLCwsLCwqLCwsLCwsLCwsLCksLCwpLCwtLCwsLCwsLCwsLCwsLP/AABEIAL8BCAMBIgACEQEDEQH/xAAcAAABBAMBAAAAAAAAAAAAAAAGAwQFBwABAgj/xAA/EAACAQMDAgUCBAQEBAUFAAABAhEDEiEABDEFQQYTIlFhMnEHQoGRFCOhsVJywfAzYpLRFRZDgvEIJHOi4f/EABkBAAIDAQAAAAAAAAAAAAAAAAECAAMEBf/EAC4RAAICAQMBBgYDAAMAAAAAAAABAhEDEiExQQQTIlFx8DKhscHR4RRhkUJSgf/aAAwDAQACEQMRAD8An9j41DN5a7d5CiFHOOQB3EZGndXxUt9IXW3kggrj4MzIE+kg5B1X+56TXp0hVqISjRbUgi6QCOT2xB401rOcQc59LGT2kHsMnV77RXKMq7Oi1dx4gp0qZeuQhXBANxJyPSBnt30w23j3ZuY8xl/zIwH7jVV1PEVSpSalao9XBH9vbI5GmH/iZutBMj0xAI9pB/XSS7U78KF/jLqz0NSUEAgyCJBHB0y6n5oZFpoGRzazXQVnvHtE5941UHTvFu52otp1ms4F0EfoDIGZ40adE8aVt2FpvSyWA86m9gXnsQQTg478Rpl2qP8Ay2J/Fm3UVYO73c1xU9U+ZfEBgWEYGVMzkZ+2rH6LuKpog1BB98WgflEczHvqN6b0OilQOiGT+YrbERmwG1SeedS1MEglVMj/AKT3zAJmPnvrlz7TJSfdvY7OPsUdK7xbjogzJkg4iB/TnWVayjBDT7kZg+0Cf7ajmpVBwzDGQBUUfuTMfbTqlTI+opPaSp/clZ7951lts2uCS9oWox8d8gG/75nt2jXD16TfUShn/Evb27exxrVQQSDYe5gj9eFnWCowj0CO1q3R/wC0Uyf11Emtif39xxtVRlMEn7spI+3fPtroIDIJAIwAcA/qAJ0iguzkT7JUHx3gf0115CzIVZAmWSpPPZgY7H+mm3rgR+oo6iSsST7t27xDf00g2DgrAOckH2gEknHP76XZuJ49vq+TIJ4ge2skWm2D8emROJAHtzHOpVkToSpsQLZqeozJuIA+SOMiORpN6zAgl8CAD3Ykn04zHGZ07oUiRDRxBiYnvEtODpGlUUmFtDAgn1CbWzMLgc8GNNpZFJWbR6gYXkWtFoJYEYBPvn4J7c6W2xuLsGULIj6Qe03fJP21xIzTJJkTgrLdjy3Y5OO41pgeJIx3pzP2IP2nR4F5HdMyPTx3kwf2jWqin5zpAbsSs+kEcGYAwSSGOIx+pGn0yckY/Q604csocGTNhjPkaFNcmnpcH1W9zxxrKLK7MqMrFDDBWBKnmGAODrpwzxmrRycnZpQdMbsvzpzS2IPduJmPT+hnOgDx9+IDbLdLQSnTqr5c1UcH8xwAwOPSJ78jRB4M/EPabuKKzQqx6aTmVP8A+Ju/+XB+NLkzNOkPi7OquRNbnZFPkHg6Q8vUvvOI99MTT1bjyNq2UZcKjLYbWa3bpezXY2+J07kVrG+glRPz++naUh3A0jS25YwNPqewA5M6qnJGjFF+QwrUAfp/prepZQBwI1mk75oseBPdnmHeeNNwUdHqVGVyLxdgxAEiIBxpPbblvVbMETcPmIA9zjtpHb0AJJIFr5kycnEjuPsNLJWtmFLFfggj2kYj24PbWGUjSlQ5qUWe9iFWcFRggdz3JkDkaQ2VGmzlioW0AXCAsDk8nOf/AIOoze9RIcAyQp4k9/y9iPaRo4/D/wAMfxSjc7gjyFJCUwptYg/U92GURn3Izxqib0RtluOGuVIeeHfC7bhPNqGKLSRKwxg4IUiYOSDPvo16ftUUQERFHHz2kyvGBnEnS1N4WWtC5CiD/cXdu39db3DCBJQf5hA59rh/XWPeW7/w6sIKGy/052sfUTTEcN5oYH7ErP6TGlWqgKSLTOPS478x6wBpcbm0AhxkRIiP2NSDrr+IOPUB2mUEz8CqI1Zp2oDlvYkVKjBBB+WkA+580A66RxJHmISPa5ec5/ne2ugCZi70jJUXH24WsSNZcuFuJ5MW7iePe4/66DQNRzUNOSWaT3Ck3e04qE6VpzZcLgpyABUJJ4E4bvqM8YdeG32lSoGcGLU9N3rOF/4lPIkZk/8AbQ70Df1KzX09zVrgiGDClTMjkARYgEcEEiT76amtxbctiT3viRKeKgGbeGUK4YnIFmeD+bmBzjT5uqhVqDjyrb/pH1KHAW1QeSFgk6rLxttEp793RrCVD1KRqUyADKm22AB6RK8iZjjUhsei1trtqVUlqeUfymZrgoe5blJDXBjd6QYBGmeJVdkWS3VFr0KQHpHI4N5EyPipPONbWiSSGU5jmSMc+o3Tx76bbbdny/NYGmbA7oxa4YyDN3HExqN694sFDbrWpUxWllEoQwRcXMxCAxBMc50FQjsnw1qk2hQpOAYHvIwvxqtus7usN1vQVEM6BWMyAoHB9UgcH1R8aMOm9ZO5VyislpAcyLQbVb0niopuA4xnvoY6/u1pCpWcTK3BQSoc+5Kg5OOfjR1bpDRVJuxLZ9Ur7dKbuilLoV3smTg2NOCSIA7xo26dug6qbiATGZUifymHjvrzx1/xdV3DAXW01BUKCOJu9RAFxB/No5/D78Sndl2u4klgRTqqMg2+lWRR6uOR+ursmKt0Z45k3TLcsDZtF0R2lZ5AgH+vtpVSOOAR7jtzz+nbTPZ71Tm5QSoB+uDwMXDBk/106rUZMnkJE+3zwM8SO+PbVS3VjvZ0xdHmO/tE/caiuvUBtEbdrU8ryyGqKBK1hxY4/wARmA3b7ahqviZTvqVFHlFPqIOC0HE+yicZyY09/Evpb19mppSwpNcyjMiCJ+Svt99bsOLVVmXLKtkUx4t6yu839auU8u+0AFpi1Qv9YHxpj0nY1K9ZadBW8wmEA5kdx2HvPbnS276XcwtxIGewjH+miDw14XrvVp+RdcGBDwQBGS0gQNXPFJtiRmkkXl0Wg1OhSp1qnmVlRb2YiWMZPyJxOntWmvMaCPFPSVo1RuGqsqvCKwH0PHpL+oDy5WeMZGQRCHh7xLt9mpo1d01d3N1whlUdzM8HmJMYGNIpU9+CqQbNbrmB21zUqqFuLKF4mRBPsPcn20ogW24sAo5MiBHcnV9rzKab6CqADjXXmaCPFX4mUNqSlMGq3FwgUwYnJGTEjAj76DKn4ibpagJ3SRAJEIVX3DADkcYJ1Q5ot3Rc9Tdqv1MB9zrNVr0jxavUWtas1GoOaZP8txjgiDxMgnvOs1coJq0yvvelFRbPa1TuG9FR+JVctjIyJA+0znT3qK1GQuxTubQeCeQZzP8A/dTu66sFpWUkhg0XEyCYn1H7L7Sfcagd/WdPrvWn8WspJ4mMcflM/fXLUnJ8G2UUtkN/D/QG3W5SkHJnkheFH1c/eJ+Rq9qKAUqdKnAWmAtvsFxEW/2GfbQb4D6PZt/Nc3ecT5YZI9M9xa31HMkYxoz21JsehSGwRa2O5/8ATUAf351nzzcn6G/BiUIW+RfcbiSogrI7iI5HdkP7abnatM+ZKjFpZvbkfz8GdK1AZ4cQeVk8TxbxxMf01vbMzElnqBSIAIqLJn5Uz/TSJ2W/Ctjrb07P/UkdvWTn9a86R3/VRRVnqsEpgTN7Sf8AprTphvfEop1TTYVARlQT/wAQASSl1P1ESBg8nMar7q/4rtXqNTCeRT93i8lTNtQwbRI7ZBHOrIxcvhElJR3kWF0nxPQ3eUqF7eA9JBA5uFzSRIHGdPq1N/y1AVEm0UmBHtAV57nQR4Y3ILLuTScTSKpeVN6k3C5GBJKRhsYbU30bxX5rsDSUUiGKHykA9B9asY+RxxnnSy3tDpVT9/QlurddpUttVrEkmmCDHm/UDFolit10AEgidD3/AJrSpSdlaq1TyjVakDUYr7qPoBYdwAf1GmXVuirt1erRBX+IqG6nVEqJNzBYmmUySBEgxznUJ1HxcJFAU2vBx5dIU2F2BF/cmPvp/i2W4lJbtkV0fxFQ2+6q7iwVjXBtLBXakxz6g+IbgmZ5HbTjbeNdztvTUViHJYIVVqAJMwq/kQAjCn31PeG/Ee1oqaZ2watcxefMBqVQCIeAUkkW4wCSQOdSlUVt/TosF8mgA0UmrO1RagJzUPlXU7QWFpPcfGrnJK21sUJW6T/BA+Gau63dTcii+3v3CwxViLATLeXTLEsnMlBJzPOiDqvVqFMNQKIK60op0aO2qj1qDEAAEBj9MYEGdQvTXFOt/C1bd1sqXmX0hRL1dqZwobFT6mJJWSBOi7pnT6davSrUa7tQoXjyqi7iVfiC1Q302THomPgaEkn6BTadDno20altqSrNO4K9QM7zJALmHEAlskQM6rv8YOtQU24IaRdMCQMRlTBJIM4/00d9e8RDbpUdibRJgswJ7BQKi5PeB299ef8Aq/VH3FZ61Qgu5liAACeMAYH20cENT1C556VpGc6dbHdtTdXpsVdTKsMEH3B01jXSHW0wnpjwh4mXd7NKqAS0K6kMYYekgx+h+x1LPvgCaVIA1efSyJGOVkZIPYjmPnVIfhX4l/htx5LN/LrEQIJF/C4HE8Tor8J+A9wd9WVqlRaKNeKhk3qTcqifzSST7EGeQNZVCp0jWpRcbkRq+HNySxShuDYTLPTIaQckwSCZngmdWj4U6uTSRKkipliIjlpx/wBWielTgRz8nTDedHuqXqYJGRHf3B1sM+tPZjNfDG0D3mhTLN7qI5ZsLwDLHP20/wCpb9NvSLmAiRMQIzGBx+mhLxP4uqbWuLkimqmbgQWMEgqR84j4JxqH6r1//wAT29IU1f6182moLQB671YYP0ssHOT7aEpBULqyc8c7sbjpT1KZKhihBIz9QHHyD+x1XXTunr5NRxVKEQsNBVjkj1QRJ4tj57aN/GNZafSawDMWDU2KMGV0F6qIVoYAAQDqpdx1cD0uQpmRABP+49zqmd3wVz2ZK7HqlWjUPluyxayiRaSODGRODk99Z4k/E6rVoig+BcWKoAsY9Kn4WTj9zjUetcMPrENAX0+oQcz+v/xqJ6jsUhzJJBmZnk+2kh/YBnR6ozsJ95Hx/v3OnWzpM9UKhAbkW2iYE4PtGf31HbYqGOPe2TH2nUp08otJ2KlqkekBZVQDbdPtJ7fGruBQp6ItBKLGulRP5ZbzYZrpItKrgAciTg4k6zQvX8S1SChcm5bIBgRxGMkQff76zSaRtg1o1LFPpwamBJCyOZAPqwRzqK6n4b3O7qgIhZCfqCxTQTBbmIA9/nWVKrlmaQL2IxwCcTjvgAD76L9s5tAxce00+BjPHqIgmcEzrnSk8btG/Dj73aXQndrsRRW1FkKsLluBEfVUP3jGlQFMRDyPUAtEt7YBb/vwdRfklVNtplScqojHMhyf6ajNpt7gYksoUlrXABM+kQLo+QNZ4202dKt6DGptmZSLSPa4U8n2syO2oLxJ4nobIgVLg8XqppQKpP5S5DUwATJiCIGnm16pVgTTohWj1efUBI4B9Sfpk6a7vw7t9zXWtWpxUUjK11YNbxcrC0iJ502NRi7ZTPXVce/Urre+Mae73FNtzTEU2IRA5pmnPJZ1EsmJn9O+ievsthTvFXy3q1J/l0heSoOPSCzHtlmAx2GiPabWEIei7MGZR/K2zqwBNoHqDtIjtE62fDm1Z722TK4FpI2tVAZH5/La2B3Jnt7a0atXFr0ZXWjbn/wCPDfUVelUpuSDTlqdN5SoUIIBRsAlGEgL85iNKeI+tuioabtTBIqXhSAz25N0AeoN6j8DOToxHhehuaSU/J25amsrau4BSQB6SwEj4J1rY9C/h33FN6xp0atwpbc1gBEW3KzC8AwTaDie+jSvVX4K5OT8N/kGum7DdbuiW3tZ7HKvCQCtvBU22qW4GO+pboOx3VbbvQ3G2RFgJTdDTvan9IJIYjzFEZgdzM6k+ndCp+hV3VeVN4/+5oPkYgShns3GMcY1JdQ6KtWjUR2rNItDIKIqDI9YgL/Mn8wjHY6it++COlXuwVPTKxpk0vJ3L0WKq1BTRrvawFRC/mA8T6hOZ50567szQpX0aSqWl6i1K1W5mIF1v8tmZgB2OQONd0vw/emiCk7kn0szr6gDNzlkq+pszxkgaY7jwVuwUpJuG3FJQSzVxUUIwIEYBMlW/vnUqxotRapkV03f1ae5qL5Bub+cgo+Y1RmUKJcsA1p5kjPHfNlJtko0csAzeqqxSorVG/M8KTBYj5jQ/wBH8LDb7htxua3m1SvlD66a2ghlCEABsY9WcD20+8a9b/hNo9VL7jCJZVkhmwpKk+qDGPbRpPZAk3yyq/xO8QCoQlNman3NwZXaJkHkFQSD/m0GdO6T5oktasxMSfkxI033W5Z2LMSSSSSTyTkn7k6NvDfT6Q6TVrOB5prqtMyZ4YkEcQYifg+2ung7vG0pptcbGCSllbcfXcDN5tPLMXAnPE+5An7gT+um0akOtIL1ImSvqn3BIx7+kL/XTAaMlTaRXdj7Yq7MopyalwCBeSZAWPmY1616Ttnp0KaVDLqihyO7QLj/ANU682/hTsGq9ToACQhLt8BQc/uQP116cpjGol1A30FlOtnXA10TqAAz8UOh+dtTVGTQUkqeCpiYxhhAIP3B50AeBPFa9PWp5ls1XAskiLRAMnBLSf0Gre8T1aS7Wqa13lkANYJbJAwPuRqnfGtDbU0ovTlqNQ5Vnh1ZbSCYBK5YTJHtoOO2pFsZ3UWP/wAR/FdLd0/Lpgi6BIMEmVIWpiAl0TkZE/eqq21a4lwFIJuBwcYwP0/7anqNe9TMrEyS4Zp9oP7/AG1P7HwuatAVG9ZD2gC6RHIcfIaQQePbWWeTRvItnj1K0BtDcmQLRnMMQeMnPY/2xpOrtqzMFtPrF3EfVAEHuM6sPpfhcUjIQY4B5PIOT/bUp/CBVtgMpIAWALcD1KexH2/vrNLtkU/CitYvMqqh4fqFlWIi0Nz3J5/QaKul+GApLsGCgMkZAZIzDT+wjmNEFHbBGdiyyokrB9UngD2jM/Opdd1TMKGCgD2x8c/fVOXtU+Eh4wSdlX0vCNS+5QwGMiYyR6Z/11mrBbqiqLG5EccfOP31mj/JyPoHu0A3T6rhi30gAK3+ExwG9iCMDufvoy2W5daY8xlZSfzFQSDkxKRHtJ989tPfEdJNzO1o0drQqkgiaqmqQpuIKwMECcnjIgxoVfptejWNEioAsFQtQsh4ZbDyfiOdW5ceo0YJaHXIVNUVaZbylYKJwKJn2AtaczHA51vbbf8AlqtQBGZixUpWQmOFVlMW4AAPYcSZ02bqLkh/IqeZTAUqypF3aVDM5iSeBGmnSvFe187ync0pmGudVDDmeDE4z+2dZXjmk9jesserCbzmBUGmLQ3KV898xVSD9vtpxRqkwLsL/iWg92bcwR3I5jSVPqJb6Q7c4StSJxgGHFwMzmex1HsXputJqLHb+oGpWpUy6EnBDKZIJYwSJk/ppEv7BOdckv0fdVXpK7FFgsKiGi4KkGCAQ0DjtjSgbDsrUhEQSaijP+L9yBg8ah+l1gcK9G5WKu3mVKbYCzaoVkIYENwCJ04q7pgGNGb7oBTcI0i1ZBBiYJJjkkRq3cqi+f0Fy7oJtlCECAJJuPe1oJkkzxOmHUUZ6YtMqW9RMFojmThcn2jTHw91cGp5TZJW6ZXDTaQQCRnDA9xHvomq1kAhhjDCBIwZB/110klkx1xsc29E7/sFqu5WgQyl2EWrCqxLGCZ9EXiBgGSPtpdgFSqbD5mZ/kqYIAkkp3gD27aJqW6TlSBPJgZ7Sf7T20n1Dp96sIUXGWwfV9ysNwImdI+zbbMuXafNA2KnlGmagVSGxFOqt2CCOTmM/prrb7yjezXqhJyq1ayH4YiQCSMcdudTNOmkgsXVliP5lQrx8k+5Gdap9LYEt59Rru5sOMkAejgSRnSPBKPA/fwlyMqG9R7QjFySSD50gRmcyODGhD8at4ybBDBBNVYJKHMNxGbonPGi6lsTaEiotMD89KnJM4i0++TjVcfjo5FOit0qz8FLSCoJMNyQQy47R86kE9STFm402inNGPhDqjNt621OQ4upScBlN9v6i6PudB+n/SqzIxYGIFwPcFTIjBz/AN9bXG/t6mXHPRK+nX0M6zuL3XHAj75nOmI1L9Z2rOv8Qqnyy1rN2Dn1er2JBnUSo0zlqdsrqi3f/p8og1d03cKgmOxuMT9x/QavEDVbfgx4dNDYrUIhtx/MxzaQAg/YT+urHk9o0woqNYTrSzregQEPxQrsNjYsTUqKpn2Eucd/oGNCfhvoy7hfK3NGnUU02W61SRiQYxB7+k8gffUv+L29Kfwq4gs5zPYKO3HJycab+C97e+Oe8cDWpJdw0U2+9THG5/DHaNVvVXpKVg06QimSJEkDg5Bwe2ldr4Wo7TbtYr/4mJuFxChboKwJAGAQOYjRPXr2ozAMxUFrVi5iBMKO5PGojqW8P8NUY4Ip3Os0yVNslcexMfprh5FqjR1ocgonVr1jOPkY/c/bWqm9D3R2wcxBP5lnBjuDoV2PU7wzBQuALsgYHBHE5Gdb2HWS1U0yoIjKsDluAMZBM847ax/x6Zn7yyW3VB6br6wztFrgwCpgkc44bEnEDjUd/HHzCjqVjCkjg8hiBgj9yYxrqvvQrot8Nc0gE2tj0xiV/MLgJk8aS6nuG/ktf5tPC+llJXAmCJgt9UcZOBxq2MfMOocbzrTKzqGRkw1NkW20lgPTIuWBIKmZ/XW9RO23F1UhyCqpbaIGCMhCRMABmBP75GtaspR6C6wy8a9Ip7s199eSKXpVBUpmm1sBZUzcWlzAIFvMmRqLalsNwV8ynt1eQWr0WSmtORlfLdmvZTi0KvxqJ63vNxvHFGjRqeXCylNGD1LmLckGmsEklic4ydb3XhobWkEoUN1/FVQfTUpp6UXJgrcrsxIwCLcTEEHTByat7FqaqqH3WenU9lBV6TU6ita1JCztwIIstAPBBIg55012/RttZSqbZmFdTL2kgDAJ+skQGxGZ7addE2lWgppus1w5UUnpkqTbICuvqRzFQXG5SU78FXcV6XnFqYceYCGBKyOJuIEYMxjjETqqbfn+H6miGNSd2T+x8YhFhlTbupFj1ELIw4IqPF6g+449tSfVej13fzAKYpOTeEd2a0yWsKkBgxjBGDx31C1egbpaVGpt9wlMHPrWm1wLRbUAUhuQIDGR7HSW26i6OwOxQMpqK700NJnxypJkzyB7HsQCA0mqexW27dfsi6XWHpuSnmpfkICgM2inhmDSRaFzkwcyM9V6ikVPXfVWxhUUQAGJu+mApJhTdxB+5a9Qr1KwSuKdBQxKPY0FSfSSyu7G8CDJABgH50q3SqaUqBUM7Vka5lapa5FRrSfSXLWx6e3cnB0VFR45KJ5JNUPeh70hzUYkMVgYAIzAvgx29zzPfRp0vrHmrAPq5CnAJmCvPfEaA+oAgnIWWCgQAogdowfvjT7opYM/KlEuGeMgyD341t0aaroJF7UwhTr5UOEMpyUYdjzB5EHOldh43alKsPMURjhgDzafYHsfcaG61Y3CDMgzP7/POn3TtsKtVL0ECnd6TBiYJB7xMxp0tiPcM6niyh+ZijAcOpDD98H99N9t4i8x7KSFs5ZfSoxMknSNHaGkApVaq/lLKDjJEkzHbGpKoUi4gJEEyVFv+nHxqWLSM2u2cA+rkkkSe57GBqL8U+DNtvlC7lWBWCrqxBGIgngjtkfbUBU/Fza0t55AE0uGrBlKq3wBIKDuR+2jROtIyqVZWDxDA4IPccgz8aFEsrLqX4B0mDHb7llP5UqKGX7FhDR8wdBHX/wv32zDO1MVaSiTUpG4Ae5UgMPfI4zr0UKpgfSZPI4OljUBHsf01AFY/h/1HY19l/CVFooriGUsouPcksZLzme37aGan4GbttxVWi1LyFYeXUdz61OcBVYyvB+Rq5a3h+g1YVDTTzbCga0HBg5EZII/Ykd9cP1OrRIDqLSxAIgAALcC5mEnMA/bQjGgZciS4N9A2T7LZbeg/wDMeki0yUBtxOZIwIHcf31J7fqykScff/fPxqE6z1AP/KYgic2MVbHzJH/tP9dNtptKK5uckj87LMfbiOBj76u0mJ5/FtwGSVQf9PnWPUA50LjrCoJnjiYH7ew003/4i7WmhWob2OLKZDH9TwP30HEthmjJ0gG/FvrFN99TBVwVogK7RY1xLSnf47f0GlPAPVFpu1xxInMfH6+8aGfH1Wtu6/8AEortQRURMCaZIkq4Xgl7vVwYGe2uvDXSqtaoadNbmRULAn/mDfocRPzqyEm4eJcDSSU/C+S3dx462Suab1lRlg+q8KQRIZTbBGoPqf4ibUh6YLPcpHoOOGUGS68z7HGm/R/D1U1DRrtUpoyBGEStRDlkLBsEXBVcAkEN21F/iX4K22x2VPyol2CfzGe5iBCtK+n0qWLAjMzyNYXhfVmyOeHCXzB/Z7BnstW1SbVusLzBGQGBCloPmNEGB8lnu+m7pCWNNpkMXVSwA4wwkyI/v99R+06EFNtR6NS85ZGaaZ7FsAWNPAyIn413t6NRKYqobXQkNTLMGXIsqIT6WEHg/wCE6q7qSezX+fslQfmP9v4eqVXK1CKTr6QHOZlbuViIJMzzHMa7/hH2tMrXARWpkC4XB+SrIyyLsj1ewIMYmQ2vVt1VSrK061RyrG5lkWqUuUKQCO5PPPvpr0Lqe9uFFz/EI5ZPKaAwMXiPMWCYBIgNzxkaVRk09XyDFLZdSJ2FcioMhpIuGYLHAC5mQDAPMxEY1mjJOmpVMClQpPSumkWR45uZvLAKx9XxbxERmqpzpjd1JFg+ItluadIPsrKoX66NZjay5JZXmQ2ZMzPx3D+teIN+dm9OhtFDyLijKyBSZlApAZpAGP20+P4luHJp7Ou1Ol6XygM97FukgACAoONLbL8R+m16R81fKZiQVdCmefrAicyCY1pkr3jQ0XSqRBV03D7Wm5r+pl9auSEDD8oggkKbpu/rE6Cup9XNNzRenY4ILEEMpJyLSCJwR9szGrVHhinXpEU9z5oJQkh2uWwsQQwLEmGdSSuRGF0J+Nfw6Vl88AZNoam0zzaX9IEHkwJERyZ1XGCT3NE8rcajz9flyR3hAvuK1i0lrU6SssVHZEYmfp7luTC9uTHJb1HoaUqLg06BYz6KakRiQggi5hIOZJ741XvSNs9AMlOrWKk/+nUFMk/mEi5Y4w2Tq16223D7RaaqFqPUphirEKFNpIUjmACpDdyxOI0zirpGaqjbA/onSq3U6hpFTTRJBchoskxg5Yi2F9UQdWFT/DaktelUFWpZRa4U5kGItUzyJyTz2xok6btvLS29nyTc7Sxk+8AfoBp5rTHHFGVsAOofhk1WsWFZVp5I9JLTJ7YBxA0/234fikKgWoSHEQwwB+hmfkRzmeNGGs09Atgps/CS05hclQpN0iMcCAO0yc663CUaRuYAEcADt8Dt8xzomrOFUk8ASf01Xh6itzPUK3HmTiRjDe3bMYjQY8dyZbqr5tW1V9+4x/roH65116oKrUDZgrgFiDJPsVBHAidR3WfxGqLVajQVAAVYO5hWUD1Bo5DEwLYI76FKm5dmh0hGyDTN1nsR3YDnIn5I1CX5Ej13wdWf+ZUTyKnll4YAXdwTHbBHuDzpv4f65X6e6qZqUXIJUdifzL8/0PwdEXTvEdGrtRRrMvnq0BS4S8EFSy3jjCsBiRI5OIDqfT6lEr5hVfgEEQZAE8A4nHxnUslBv0z8VqKvZUptbAlxwD8g8kfGnPUfxNoJWspDzIQFXuKqxOItYTAOCex7d9VhuNnCDkkgngf0OQY5kH7xptttyrfyauGuJVwczPKnifjUAWz4I/EFqu4O33JUPUN1IwB96ePb8pPPHPJ9v9ktWlVS0MKqkNMmcRgGR24jXmnf029wKtMXKy4uUfmGcMImP21evgDxivUNuHECrThayDsYww/5WyR+o7aiA1YIeMqG4oui+YwVqQUqBiFMBiwEgtmeO2hGju2FzX1S4AAm4gdyZ7jEc69CV1DAq0MD+VuD/poR63+He3qqTSu29U8MrOUJiAGUnj/LH66gEqVFZUt/UamzW91ki0mJ9IVTDSTJxzPbXfSvCG6qNUatdtgjQErIQrFnCgU3hUkGB9WSMTOjHpfhmpmmaZp7gR5bsFZVKI1tRTGVu9WPzEyZEGwdn0e1IZrvp+oBibTiScntn3GNNVC6rBGn+G9Crt/Wvl1ip9QLAKxmCVvM8D0zGTPxP9F8HbfaVGq01PmMIZpweCSFEKJ+2O2p40smczpJ6ZuEccn+2iBs5qbTgrA94H6aiPE3hxd/tRTNhem0qXUlb19JDjm1hIMe86nVB0pdoAXNlQVPDQqCtSPTgKyTFSluKhKk5VTdDQFgqIZYAHxoSZV2j2vTrUqrBWpvUqEHmGsWLKgbINwBEZAONXv17pFSqt9Cq1Gso9LAKVb/AJaisCCPnkfuNVXW/EDdsxobra0a5U+qQAwjvILL8SI1RJOJri1KqRBUep7ct/PCfzB9aIlyFcEtx2EkdzyPacPl1KlOmz3NQa6ibWlAwDQwJJsHJBMzgGI103U71ZK+1qeRUa4eiXpEWmaDqOJUEhlzkEnT/qFfa1q6kWOriGelKVqTAABmosT5i4yFwR+U6yy36tF0sTbbXyE6XTqZr+eQrvWVkqFmNI3xbejBvLdWjIDBlniIAzT/AGPg5qTNTp7qi9NrWBcU4KiSVNMGTcHgk9rfbWaOmQVklFe/0TfiLoxRXZaaMDBF9zDP1C0tCktaZX49tQ2x6VTqgE1EKrIYLQBpOBAtPm3hyGH1AzzqxatIMpVgCCIIIwfgjTKp0qkQRaRPsxx2AGYAA4AwO2rpYHdxEj2io1IrDqfg+0mvRRqXpJnbuEAKE/8ADRMXFQvpiLuSM6kNh0OruDULJWAqqAW3FUoz4MKVpCDJiZAAOYOjCh4WCKwpV6yl6gqMS5Mx+WOAp4MDjUXT8K9Rerc+9pU6cRZTpFrv815EAjED++dJoyWF5cb4fyBPpFEpVqjyaFB6QdrVdqz3KMsAKRthSxAJBJjHfRUKG5q0USm/l1K5urVlplPyykgNN7AQWVh2BPbUt4b8IDaAg1TV4iVAiJ75JmffRINX44NbyKsmRPaJB+HOh1dusPXeqWIJDXWrF2KckxNynPtqeXWjrerjOb1msGsOoQEfxF649CgiU5vqMYMSIUSR8kyMR7+2qdqUTUN7wZybuDH6Ht7e+lPHvUt1X3dasoq01V7VFTBUAW+i44BIJMf4hoXHXa64Yhh9sf00BiSq9KVmmSo7qoUA84MD2+NN9ns2oVJMtTiABIImYnBmGM/9tcUfEkn1Lb8gnXdXcqbkNQKpH57v6Huf11CC3WWZQRXmrRkFWxKYxMZB4yDHxpClBFlOuWp91qC6Ae4Kg4/9v31I9M3V7WmGKKEa0QKi24wPdcH7aneheGqCBnVUW4mWIJZRiLZOEM9geRPGAMgPsehCvM9j2Ydipnkcc6R3NHzAT+4iD9xqd32/ejVKpWSvSBnyqjXRIhg/IEdh9p40onT6W4UMlI7dgfUS3oIgxaJJnHA/poEB7a1bhY5N0+k8knjPzBg+41NeGK+46dulrooZQIqUwwJZOWB+0SO8gHS1KmlByFDFmkeZEk/GYjEYxxzrlq9oYLMt7G0r8ZyDgnQsOkvjonW6O8pCpSYMD+kH2jToCJnjt/v76qPwB1tKO5CPISo0EiQA0YY9hiPvOrn8sEYzop2K1Q127+v5IInuPjUgNMzRiI506R50yEaN6yNb1miA5jWRrrWjqAM0NdX6PtqNQ7l4UORdM2FsEEqB3tz7n76JNQfi7bGpt7Vd6ZuDBkAYiPdTIYZggjSZEnF2WYm1JUQm96rS3SNFRRUOKZtJyMfSSDOeMfrGomj0CpWIp1NypYk2q9Jw3zBcmfpPpDFfa3XD10rp5LCk9VB6bqY8uoTMFaZJNNpDSpgicGNc9O3KUaiKx/hzRaQnmtVoEwQ3lO4JBgsMRGQQdc5y0/FujqqNfDsbq+BGWtO23BQpklxeBnI8tlOTIMCOwg863qf3IV3WspRSXBkhTBtPqLYtQqAZ97dZoao+RXKT/wCwXW6SddOI1wy66pzRNdYKkGNaGq88Y9M6jXqVEO6o7fb5FIAspq8QHPM5iJAngEaVuhHBt+EsinUDZBBHx+3bSmmvS9itGjTpIIWmioP0Ef6ad6YYwnW9cka6GoQydI73cBKbuYhVJyVUYE5LYH3ONLagfHG4VdlVDUTXvFgphC4YnIuAIhcfUSAMahDzY27WtXqVHNoJJGe5/p2nHOk6tJT9Lg/rnP20T7XwLUgytiKZN/qYSOTAj4jnU9R8I7bbqZl3Kgi5AFGOSuT+hA7aSyzSVxQ6c9T6EZvsMfvxqTHhSpapd6aSYgsCf/1wP1OjGYVXWmXF0DBWmSOygEY4GJ++ozcdSaoxuJFhgFQtgB7BY9PHMzjUsOkjdp0sbdmIJLkQbiFUATmBJyDpKp1mnUxUreWB6SQDJM5JGWgA4URPcjTTrLM7mlTzcSWOcD3b5OpDo3hhKbB5dzIAJRSB3ODImMj+06lgSvgcNstvRJChqrqZJYAqTjiBH7kj51v+LesQZtCkgAMAo7+mPsMc4+NSu46bAvbHcirgLk5QDFpJ4PH6wE9rtvMQnyybnyqRAHsLvpBLAfblhxpeR6oh9w8SB8Hkggj7dsffHOkKKEqQPyg4yTEn3/X/AGdELeFLjbPIFoTnkA88wZWZAJBiYgrVNqEpr5akNwLlYt7hlJWCLvjseDnUJVsHUBEFDJBB7foAOT9/bV4+DurirSukZz+/bVEWMGAgoYyDz7++ATHc86MfCHVPLWGBtVhkZgcwR940JWt0BU9mXTIOtRqI8N9YpblDY8lcMs5U+xEY1NlcasTvcrexxOutaB1k6YrMOtTrCdcltQBs6GOubkmoB5btaCQFtKrBi6pBuhhiBMDRQE799CW+oL/FFrDeh9FoS8XRLKWj0ktBUXAnEA6pzbxo0dn+KxnttvQZRUcKDU4hz5ZJE+sFAB6Zi/j9tdDaqymnT3ILgEhVZwTEelYY4HxIM9xqN3PiNlZ1q0Rt1LENUqFSGgCCbbs8eq2BnMaf0lNUJIpFVUAMrCGuAEUqsENMASpUhjJ51hkq4R0HKRxQ6iBQo1HAD3kNTJNjGSDwoDCBcMe/yNZrja7OtJqNXam8v5oJBXHpWwf4VAWQveMSDOaSLyLh/T7lbg37ZYJ1yTrDrTa65zxNhqK6/wBF/iKYttWqpFrxkCQSJGYMAwO4HzqVOtqdBq1QybTtDfoW+FWgrhlc8MUItuXDRBMZHE6kdQxt29W66KdZlW38quZgrAhbuDPJjUwDoR43BLmzDrBrNaI0wp1Ogf8AEHrr0mpqqvbE5AFNjyCG5uWO3+L9dG0aAvxr2hbphqK1po1Uc5gkGaZUfPrBj40GFOmA9bxXVVbjVCiTA4HAHpAGD7nUW3iIPUU1CrgN9BJCAZ+ppkjt76BH3DTNzT7yZ0t0DbpW3VJKslGeGMt8xMZ/bPOhQ+plg9V626ny6brURfQgoUyLlIE8m2Dn5zntEXT6X1Cutm3oJt6SgybkDGRBLsSWJI9hxo6HhCkieXSYKiiRZGcyYUkli0gAye3OpOsi0KBAIiwFYBDsRwCIDf4cDgzxwU9CyvMEPD/hGkiLcxdiJMA/zJmG4ugxAgHjT3b9PphHmmVgx/MYKTAU2i3gw4MA/GTwSLt9xWCKgWlWsulx6bT+SzOAApFwuByBjI/Q3HkVWDpV80MHeopumcgewu/xLk4zyNGiWL7no+4NK4lFgEgM3rqAyRe8wKhjgAZgY0n/AOGOtdRUAqliBTCCEYCCwIJNvAbgmLjAgala6LTqU9w5qVReQywR5RaYCIYuA78GYP3k0q0NxChmeoHkLJSCBPmEAABRkiZniDkagGMavTQq1A1Nl7tSGFZvemy+uBj1WwMxprvuuDyfJJVHhgpp3OGiCgp2n+axBBN0DnGdSm4c1FYFUFSn/KZDcKbCP+I5GShg2qBzIPvqBpbT+c7WfzSpJqUxaYzNSjMQnqKiSAcRInRABm+pl4NQokqfSagJY4uwPUDgACAMajn3Hlh7KzK6KWDCfVmCJGO8RETqV6h1dQz0qJFTJkxTMmYuDD0gwFEqRxEaaVupFNpUub1u0BCpBgiLruCO1vMgGIGokKwv/A/eNU3e4ZzJNESYH+JRmP8AfOrn1XX4KeH/ACdka7D1bgyMZCLIX9zc36j21YunKxBeSNYzxrncmGB98a53O7WmLmwI/wB/roIkvM3LE4EffW6YgmTcfaOP9/Okl3DOJg0192w5+w/L+ufga5aqYimI+fn/AFPydMVjln7f7+39NDPiFEWUqEFKjXKR9YZXDwCxMi602iBAPGlOvUNs1MrugWCwxYir6ZwGVkjg+xx8ah944qsKe0endi7z3Zl9IB+nLBoVQfVxnM6y5p9FybuzwfxPgbfxu3psGiLYSmkDyUZeTwxV4aASoxEzzptW36OyKaa7cVGuLKX9RJMsrJNPkAZ49WM6gqXUUrCuGBWqofzVQ1HAINkp9eAFmCojscgiX8JbBtzVqAmotAOGqeYFBZ0FhQ2xJJNxYSYUTMg6y+J+E33CC1BJt94DSZ6gRilUI+DBJA9YtLQ3qtMYxGs0zrbEU5qq1Oi30o7LUPpGfp+qSPY5kd86zTplWnyTDonWtbOuddA5hojWtdDWo1CHNeirqVYSDyP6yPkHP30j0itUhqdWC9MxcMXqfpeO08EdiDpxOm3UNszqDTa2ouUJm0n/AAv7owwfbkZGgEkRremvT955qBotbhlOSrDlT9vfuIOnQ0QGtDf4i9HO56dWprTWo5AsuIFrSBeCeCAT/XRLrI1AHj7rXSau2qtSrIUdexjg8EEYIPuDqxqXQI6fsAkANVSoGkAksrs0nkngfAHxOiL8VPwyrborXouHKIVIYANEll4wQJbtPHPYe8Z0a1Db7CrTIFGilMWQCLmQerOGU5XvyTwcLyOgq6PfTZRUBqSGFNRACwfWCRAeDwfc8ZMFvTtiioFi25YIyzL8O/bI4951C+HCvl0a6I7oywtpue4zcThREem4ntzxooXZrCkrEDAObe88kFp5PPzoUO2ctTDAgmTzCyCLYPIiTMY4+NQvU9lSWt5zU3ZmKBMKRgFiqg4Pzd+nGpiq0saSMUMEzAIMyJE8kEn9YnQpvvF2yRwlbfU7qfqJkMQw/L6RbjsOdEBObXbsSEcNYFFvFs5K85ZsZ/01H9R3XlVraigJVcMpBJZWKhSWxAQkTzAMyI0Kda/EOi1ZX2Yr7moAMgMtMZkFeGY2ysRwTnXDbXqHUSRUAo0T+WmYJHy5ktxMTnUaImTHUfHFDaCy4u4BgKL2qcSCoMgnBuZvfnjQP13c73fFBWQ0UA9FNpDODAuZiOMWkwANGe28MbPpgNVaZarH1vMSZwJ4Jg8CcDOczG4ropSKa1XhgYDYBIgsTiIABBM9xwdDgnIEHoNDa0qQdVFUyzOJIZTwPmDAxAxgHQh4hrI000Jb1C2Zn2EiTBjEatfdeFaboW3NjVvLKyGdkBkwwBzPHpOBMDQz0bwgtbqW3UU/TTJqVWKlbrDMWzgSUX+mogPgt/w5080NrQonJp00Q/cAA/1nUnrWsnTlY23qSB99cACAYBIkSeR9tL1+NJU3AVieAZn/AL6HUL4OGp+51tViScCO+P3+NdUqitlSCPccfvrKiB5DAFTggiQQcEEdxGiVlfdZ8R7pdw7Dbl9vdaDTIWshED1KxwY9WREEcHUfT8SbStNF6zUi0AmqakzBiHuZMAYF0QSCO2ifddKrUgDTt8tCxNIxNgUqRSc4ClTfDTDACY4adN6JtfIFbcMlVCwKF0t+u1VvVRaGPp9QAH99c+cbludWEko2hpT8OUKj06qUitQkF69FhDEDDWzawMkEfbT3q+1NNalNKj7dnjyqjkFexhSR6QSQpQzKjEac1PCNAEVKArUaqgZQ3BypkGoCZdokEnJBzJAIivE9OjSpVL/MKVSzihUElHBDzScxCzm0FsnGCRpdNK27DGWp0jNv1refwxqTT3VZGKhAjAyv1WwZDcyuYiQe2s0F9L8R7DcVCNw7bSpMkCALiAsipnIIUi8T2N3I3qyM5LZ+/kySUOn2/KLyarrA+kPIW4kfU0Fj/ijAn7DXYEHW45orrROsjXM6hDetg60db1CCFdLCaqiTAvA/MB3HuyiY9xj209p1AQCMgwQfvkaTTTGhU8mqKf5KlzU+cEZdftkMP1HtoB5JXWawHWaIDJ0E+LPwn2m9llmhVHDJlf1Q4j/LGjQ6ydQhVvRq9fo23qUdzTd0DE06tNGqJkZ4GPUJho5OohfxfNxFOnuNzUaQFhURfaxFVmj/ADZ1dM6Qbp1ImTTWfcAA/uM6AbKh2PSN9vSKe5b+CotmpTWDUdTiGZizgkAD1EDkW6ldl4S2YIVdkWogsj3HLDBVmyBAIPtntqwd10RGHphGGVaA1p94OCYkfE6geodG3aSaZR0yTa1jGckwRGT86DGVETuUXZBjSQJRVmICqqAHACxkkEBvUfcY08/82Uqe1WqJW7Ax6p9ogTHEwBoXWkzGqahlwbAW9cZzBLYPaYMxpptthIClQWYSrNBxMkAccZydQaiWL1d6AQhCZN1QmW/yCTweMRI0tsNwfLFEE3iRc2AFmSfkn5zM6Q8PbJ3Qs1S2kBkAXFskWqDhYt5+cRor2fR1Us1MWh+WaGfBIwD6R3zk57aDDZBbzqLU4lSWKwEW4YX0yQ3H04OiXwl0Rqd1WqIdwFRcSiDPqMfUzSx/TT7YdGQMajILiQQTlvhie59vbOpbRSElLoZOsGtA6zTFZzX+k6QoCZBAII45n76c1Bg6b0jBGgFcGUHJGRb/AMvt99KhddEZ1h0RAW6v159rVcOwdXIakom5TgGm2IKsZKtMgk4MDQ303plM+fU2+4Wl5jlrU8tgJyw8uSpiWm0gEGYBEaIPFtC2slZRNSnSZsEAwpywuUrjzBmZiYB0Ibzprlk3m3Nu5W41xUsNOw8FgFi4KfqRSx+NY8tuTTOniSUE489R2lVwpXb1vNokKVr0YqvRZT6poQCaPAhZK8/Zen1mrWpeVu6Jrhxcr7VgDg/XTV3ORImIiYIg6jV6fUps1WgKVajuaxCKVscMSCsPgjIwwg4zGiOrvm2rLR3CruqjLfTNqq5wFcX8FhIFzWkg5JzFcaSLJ7vzY26VudnU3C0F2LmoVJZ69OkrQIBvVsyZB+kYOs0t4b3G23FZ9xt2rB1BolKkny2lXZQbjIwoiY5g51rTrYzTVvZ/U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70" name="AutoShape 6" descr="data:image/jpeg;base64,/9j/4AAQSkZJRgABAQAAAQABAAD/2wCEAAkGBhQSERUUExQWFRUVGB4aGBgXGBceGRogHyAdGB0cFxwcHSceHhwkHBcYHy8gIycpLSwsHx4xNTAqNSYrLCkBCQoKDgwOGg8PGiwkHyQsLCwsLCwsLCwsLCwsLCwsLCwqLCwsLCwsLCwsLCksLCwpLCwtLCwsLCwsLCwsLCwsLP/AABEIAL8BCAMBIgACEQEDEQH/xAAcAAABBAMBAAAAAAAAAAAAAAAGAwQFBwABAgj/xAA/EAACAQMDAgUCBAQEBAUFAAABAhEDEiEABDEFQQYTIlFhMnEHQoGRFCOhsVJywfAzYpLRFRZDgvEIJHOi4f/EABkBAAIDAQAAAAAAAAAAAAAAAAECAAMEBf/EAC4RAAICAQMBBgYDAAMAAAAAAAABAhEDEiExQQQTIlFx8DKhscHR4RRhkUJSgf/aAAwDAQACEQMRAD8An9j41DN5a7d5CiFHOOQB3EZGndXxUt9IXW3kggrj4MzIE+kg5B1X+56TXp0hVqISjRbUgi6QCOT2xB401rOcQc59LGT2kHsMnV77RXKMq7Oi1dx4gp0qZeuQhXBANxJyPSBnt30w23j3ZuY8xl/zIwH7jVV1PEVSpSalao9XBH9vbI5GmH/iZutBMj0xAI9pB/XSS7U78KF/jLqz0NSUEAgyCJBHB0y6n5oZFpoGRzazXQVnvHtE5941UHTvFu52otp1ms4F0EfoDIGZ40adE8aVt2FpvSyWA86m9gXnsQQTg478Rpl2qP8Ay2J/Fm3UVYO73c1xU9U+ZfEBgWEYGVMzkZ+2rH6LuKpog1BB98WgflEczHvqN6b0OilQOiGT+YrbERmwG1SeedS1MEglVMj/AKT3zAJmPnvrlz7TJSfdvY7OPsUdK7xbjogzJkg4iB/TnWVayjBDT7kZg+0Cf7ajmpVBwzDGQBUUfuTMfbTqlTI+opPaSp/clZ7951lts2uCS9oWox8d8gG/75nt2jXD16TfUShn/Evb27exxrVQQSDYe5gj9eFnWCowj0CO1q3R/wC0Uyf11Emtif39xxtVRlMEn7spI+3fPtroIDIJAIwAcA/qAJ0iguzkT7JUHx3gf0115CzIVZAmWSpPPZgY7H+mm3rgR+oo6iSsST7t27xDf00g2DgrAOckH2gEknHP76XZuJ49vq+TIJ4ge2skWm2D8emROJAHtzHOpVkToSpsQLZqeozJuIA+SOMiORpN6zAgl8CAD3Ykn04zHGZ07oUiRDRxBiYnvEtODpGlUUmFtDAgn1CbWzMLgc8GNNpZFJWbR6gYXkWtFoJYEYBPvn4J7c6W2xuLsGULIj6Qe03fJP21xIzTJJkTgrLdjy3Y5OO41pgeJIx3pzP2IP2nR4F5HdMyPTx3kwf2jWqin5zpAbsSs+kEcGYAwSSGOIx+pGn0yckY/Q604csocGTNhjPkaFNcmnpcH1W9zxxrKLK7MqMrFDDBWBKnmGAODrpwzxmrRycnZpQdMbsvzpzS2IPduJmPT+hnOgDx9+IDbLdLQSnTqr5c1UcH8xwAwOPSJ78jRB4M/EPabuKKzQqx6aTmVP8A+Ju/+XB+NLkzNOkPi7OquRNbnZFPkHg6Q8vUvvOI99MTT1bjyNq2UZcKjLYbWa3bpezXY2+J07kVrG+glRPz++naUh3A0jS25YwNPqewA5M6qnJGjFF+QwrUAfp/prepZQBwI1mk75oseBPdnmHeeNNwUdHqVGVyLxdgxAEiIBxpPbblvVbMETcPmIA9zjtpHb0AJJIFr5kycnEjuPsNLJWtmFLFfggj2kYj24PbWGUjSlQ5qUWe9iFWcFRggdz3JkDkaQ2VGmzlioW0AXCAsDk8nOf/AIOoze9RIcAyQp4k9/y9iPaRo4/D/wAMfxSjc7gjyFJCUwptYg/U92GURn3Izxqib0RtluOGuVIeeHfC7bhPNqGKLSRKwxg4IUiYOSDPvo16ftUUQERFHHz2kyvGBnEnS1N4WWtC5CiD/cXdu39db3DCBJQf5hA59rh/XWPeW7/w6sIKGy/052sfUTTEcN5oYH7ErP6TGlWqgKSLTOPS478x6wBpcbm0AhxkRIiP2NSDrr+IOPUB2mUEz8CqI1Zp2oDlvYkVKjBBB+WkA+580A66RxJHmISPa5ec5/ne2ugCZi70jJUXH24WsSNZcuFuJ5MW7iePe4/66DQNRzUNOSWaT3Ck3e04qE6VpzZcLgpyABUJJ4E4bvqM8YdeG32lSoGcGLU9N3rOF/4lPIkZk/8AbQ70Df1KzX09zVrgiGDClTMjkARYgEcEEiT76amtxbctiT3viRKeKgGbeGUK4YnIFmeD+bmBzjT5uqhVqDjyrb/pH1KHAW1QeSFgk6rLxttEp793RrCVD1KRqUyADKm22AB6RK8iZjjUhsei1trtqVUlqeUfymZrgoe5blJDXBjd6QYBGmeJVdkWS3VFr0KQHpHI4N5EyPipPONbWiSSGU5jmSMc+o3Tx76bbbdny/NYGmbA7oxa4YyDN3HExqN694sFDbrWpUxWllEoQwRcXMxCAxBMc50FQjsnw1qk2hQpOAYHvIwvxqtus7usN1vQVEM6BWMyAoHB9UgcH1R8aMOm9ZO5VyislpAcyLQbVb0niopuA4xnvoY6/u1pCpWcTK3BQSoc+5Kg5OOfjR1bpDRVJuxLZ9Ur7dKbuilLoV3smTg2NOCSIA7xo26dug6qbiATGZUifymHjvrzx1/xdV3DAXW01BUKCOJu9RAFxB/No5/D78Sndl2u4klgRTqqMg2+lWRR6uOR+ursmKt0Z45k3TLcsDZtF0R2lZ5AgH+vtpVSOOAR7jtzz+nbTPZ71Tm5QSoB+uDwMXDBk/106rUZMnkJE+3zwM8SO+PbVS3VjvZ0xdHmO/tE/caiuvUBtEbdrU8ryyGqKBK1hxY4/wARmA3b7ahqviZTvqVFHlFPqIOC0HE+yicZyY09/Evpb19mppSwpNcyjMiCJ+Svt99bsOLVVmXLKtkUx4t6yu839auU8u+0AFpi1Qv9YHxpj0nY1K9ZadBW8wmEA5kdx2HvPbnS276XcwtxIGewjH+miDw14XrvVp+RdcGBDwQBGS0gQNXPFJtiRmkkXl0Wg1OhSp1qnmVlRb2YiWMZPyJxOntWmvMaCPFPSVo1RuGqsqvCKwH0PHpL+oDy5WeMZGQRCHh7xLt9mpo1d01d3N1whlUdzM8HmJMYGNIpU9+CqQbNbrmB21zUqqFuLKF4mRBPsPcn20ogW24sAo5MiBHcnV9rzKab6CqADjXXmaCPFX4mUNqSlMGq3FwgUwYnJGTEjAj76DKn4ibpagJ3SRAJEIVX3DADkcYJ1Q5ot3Rc9Tdqv1MB9zrNVr0jxavUWtas1GoOaZP8txjgiDxMgnvOs1coJq0yvvelFRbPa1TuG9FR+JVctjIyJA+0znT3qK1GQuxTubQeCeQZzP8A/dTu66sFpWUkhg0XEyCYn1H7L7Sfcagd/WdPrvWn8WspJ4mMcflM/fXLUnJ8G2UUtkN/D/QG3W5SkHJnkheFH1c/eJ+Rq9qKAUqdKnAWmAtvsFxEW/2GfbQb4D6PZt/Nc3ecT5YZI9M9xa31HMkYxoz21JsehSGwRa2O5/8ATUAf351nzzcn6G/BiUIW+RfcbiSogrI7iI5HdkP7abnatM+ZKjFpZvbkfz8GdK1AZ4cQeVk8TxbxxMf01vbMzElnqBSIAIqLJn5Uz/TSJ2W/Ctjrb07P/UkdvWTn9a86R3/VRRVnqsEpgTN7Sf8AprTphvfEop1TTYVARlQT/wAQASSl1P1ESBg8nMar7q/4rtXqNTCeRT93i8lTNtQwbRI7ZBHOrIxcvhElJR3kWF0nxPQ3eUqF7eA9JBA5uFzSRIHGdPq1N/y1AVEm0UmBHtAV57nQR4Y3ILLuTScTSKpeVN6k3C5GBJKRhsYbU30bxX5rsDSUUiGKHykA9B9asY+RxxnnSy3tDpVT9/QlurddpUttVrEkmmCDHm/UDFolit10AEgidD3/AJrSpSdlaq1TyjVakDUYr7qPoBYdwAf1GmXVuirt1erRBX+IqG6nVEqJNzBYmmUySBEgxznUJ1HxcJFAU2vBx5dIU2F2BF/cmPvp/i2W4lJbtkV0fxFQ2+6q7iwVjXBtLBXakxz6g+IbgmZ5HbTjbeNdztvTUViHJYIVVqAJMwq/kQAjCn31PeG/Ee1oqaZ2watcxefMBqVQCIeAUkkW4wCSQOdSlUVt/TosF8mgA0UmrO1RagJzUPlXU7QWFpPcfGrnJK21sUJW6T/BA+Gau63dTcii+3v3CwxViLATLeXTLEsnMlBJzPOiDqvVqFMNQKIK60op0aO2qj1qDEAAEBj9MYEGdQvTXFOt/C1bd1sqXmX0hRL1dqZwobFT6mJJWSBOi7pnT6davSrUa7tQoXjyqi7iVfiC1Q302THomPgaEkn6BTadDno20altqSrNO4K9QM7zJALmHEAlskQM6rv8YOtQU24IaRdMCQMRlTBJIM4/00d9e8RDbpUdibRJgswJ7BQKi5PeB299ef8Aq/VH3FZ61Qgu5liAACeMAYH20cENT1C556VpGc6dbHdtTdXpsVdTKsMEH3B01jXSHW0wnpjwh4mXd7NKqAS0K6kMYYekgx+h+x1LPvgCaVIA1efSyJGOVkZIPYjmPnVIfhX4l/htx5LN/LrEQIJF/C4HE8Tor8J+A9wd9WVqlRaKNeKhk3qTcqifzSST7EGeQNZVCp0jWpRcbkRq+HNySxShuDYTLPTIaQckwSCZngmdWj4U6uTSRKkipliIjlpx/wBWielTgRz8nTDedHuqXqYJGRHf3B1sM+tPZjNfDG0D3mhTLN7qI5ZsLwDLHP20/wCpb9NvSLmAiRMQIzGBx+mhLxP4uqbWuLkimqmbgQWMEgqR84j4JxqH6r1//wAT29IU1f6182moLQB671YYP0ssHOT7aEpBULqyc8c7sbjpT1KZKhihBIz9QHHyD+x1XXTunr5NRxVKEQsNBVjkj1QRJ4tj57aN/GNZafSawDMWDU2KMGV0F6qIVoYAAQDqpdx1cD0uQpmRABP+49zqmd3wVz2ZK7HqlWjUPluyxayiRaSODGRODk99Z4k/E6rVoig+BcWKoAsY9Kn4WTj9zjUetcMPrENAX0+oQcz+v/xqJ6jsUhzJJBmZnk+2kh/YBnR6ozsJ95Hx/v3OnWzpM9UKhAbkW2iYE4PtGf31HbYqGOPe2TH2nUp08otJ2KlqkekBZVQDbdPtJ7fGruBQp6ItBKLGulRP5ZbzYZrpItKrgAciTg4k6zQvX8S1SChcm5bIBgRxGMkQff76zSaRtg1o1LFPpwamBJCyOZAPqwRzqK6n4b3O7qgIhZCfqCxTQTBbmIA9/nWVKrlmaQL2IxwCcTjvgAD76L9s5tAxce00+BjPHqIgmcEzrnSk8btG/Dj73aXQndrsRRW1FkKsLluBEfVUP3jGlQFMRDyPUAtEt7YBb/vwdRfklVNtplScqojHMhyf6ajNpt7gYksoUlrXABM+kQLo+QNZ4202dKt6DGptmZSLSPa4U8n2syO2oLxJ4nobIgVLg8XqppQKpP5S5DUwATJiCIGnm16pVgTTohWj1efUBI4B9Sfpk6a7vw7t9zXWtWpxUUjK11YNbxcrC0iJ502NRi7ZTPXVce/Urre+Mae73FNtzTEU2IRA5pmnPJZ1EsmJn9O+ievsthTvFXy3q1J/l0heSoOPSCzHtlmAx2GiPabWEIei7MGZR/K2zqwBNoHqDtIjtE62fDm1Z722TK4FpI2tVAZH5/La2B3Jnt7a0atXFr0ZXWjbn/wCPDfUVelUpuSDTlqdN5SoUIIBRsAlGEgL85iNKeI+tuioabtTBIqXhSAz25N0AeoN6j8DOToxHhehuaSU/J25amsrau4BSQB6SwEj4J1rY9C/h33FN6xp0atwpbc1gBEW3KzC8AwTaDie+jSvVX4K5OT8N/kGum7DdbuiW3tZ7HKvCQCtvBU22qW4GO+pboOx3VbbvQ3G2RFgJTdDTvan9IJIYjzFEZgdzM6k+ndCp+hV3VeVN4/+5oPkYgShns3GMcY1JdQ6KtWjUR2rNItDIKIqDI9YgL/Mn8wjHY6it++COlXuwVPTKxpk0vJ3L0WKq1BTRrvawFRC/mA8T6hOZ50567szQpX0aSqWl6i1K1W5mIF1v8tmZgB2OQONd0vw/emiCk7kn0szr6gDNzlkq+pszxkgaY7jwVuwUpJuG3FJQSzVxUUIwIEYBMlW/vnUqxotRapkV03f1ae5qL5Bub+cgo+Y1RmUKJcsA1p5kjPHfNlJtko0csAzeqqxSorVG/M8KTBYj5jQ/wBH8LDb7htxua3m1SvlD66a2ghlCEABsY9WcD20+8a9b/hNo9VL7jCJZVkhmwpKk+qDGPbRpPZAk3yyq/xO8QCoQlNman3NwZXaJkHkFQSD/m0GdO6T5oktasxMSfkxI033W5Z2LMSSSSSTyTkn7k6NvDfT6Q6TVrOB5prqtMyZ4YkEcQYifg+2ung7vG0pptcbGCSllbcfXcDN5tPLMXAnPE+5An7gT+um0akOtIL1ImSvqn3BIx7+kL/XTAaMlTaRXdj7Yq7MopyalwCBeSZAWPmY1616Ttnp0KaVDLqihyO7QLj/ANU682/hTsGq9ToACQhLt8BQc/uQP116cpjGol1A30FlOtnXA10TqAAz8UOh+dtTVGTQUkqeCpiYxhhAIP3B50AeBPFa9PWp5ls1XAskiLRAMnBLSf0Gre8T1aS7Wqa13lkANYJbJAwPuRqnfGtDbU0ovTlqNQ5Vnh1ZbSCYBK5YTJHtoOO2pFsZ3UWP/wAR/FdLd0/Lpgi6BIMEmVIWpiAl0TkZE/eqq21a4lwFIJuBwcYwP0/7anqNe9TMrEyS4Zp9oP7/AG1P7HwuatAVG9ZD2gC6RHIcfIaQQePbWWeTRvItnj1K0BtDcmQLRnMMQeMnPY/2xpOrtqzMFtPrF3EfVAEHuM6sPpfhcUjIQY4B5PIOT/bUp/CBVtgMpIAWALcD1KexH2/vrNLtkU/CitYvMqqh4fqFlWIi0Nz3J5/QaKul+GApLsGCgMkZAZIzDT+wjmNEFHbBGdiyyokrB9UngD2jM/Opdd1TMKGCgD2x8c/fVOXtU+Eh4wSdlX0vCNS+5QwGMiYyR6Z/11mrBbqiqLG5EccfOP31mj/JyPoHu0A3T6rhi30gAK3+ExwG9iCMDufvoy2W5daY8xlZSfzFQSDkxKRHtJ989tPfEdJNzO1o0drQqkgiaqmqQpuIKwMECcnjIgxoVfptejWNEioAsFQtQsh4ZbDyfiOdW5ceo0YJaHXIVNUVaZbylYKJwKJn2AtaczHA51vbbf8AlqtQBGZixUpWQmOFVlMW4AAPYcSZ02bqLkh/IqeZTAUqypF3aVDM5iSeBGmnSvFe187ync0pmGudVDDmeDE4z+2dZXjmk9jesserCbzmBUGmLQ3KV898xVSD9vtpxRqkwLsL/iWg92bcwR3I5jSVPqJb6Q7c4StSJxgGHFwMzmex1HsXputJqLHb+oGpWpUy6EnBDKZIJYwSJk/ppEv7BOdckv0fdVXpK7FFgsKiGi4KkGCAQ0DjtjSgbDsrUhEQSaijP+L9yBg8ah+l1gcK9G5WKu3mVKbYCzaoVkIYENwCJ04q7pgGNGb7oBTcI0i1ZBBiYJJjkkRq3cqi+f0Fy7oJtlCECAJJuPe1oJkkzxOmHUUZ6YtMqW9RMFojmThcn2jTHw91cGp5TZJW6ZXDTaQQCRnDA9xHvomq1kAhhjDCBIwZB/110klkx1xsc29E7/sFqu5WgQyl2EWrCqxLGCZ9EXiBgGSPtpdgFSqbD5mZ/kqYIAkkp3gD27aJqW6TlSBPJgZ7Sf7T20n1Dp96sIUXGWwfV9ysNwImdI+zbbMuXafNA2KnlGmagVSGxFOqt2CCOTmM/prrb7yjezXqhJyq1ayH4YiQCSMcdudTNOmkgsXVliP5lQrx8k+5Gdap9LYEt59Rru5sOMkAejgSRnSPBKPA/fwlyMqG9R7QjFySSD50gRmcyODGhD8at4ybBDBBNVYJKHMNxGbonPGi6lsTaEiotMD89KnJM4i0++TjVcfjo5FOit0qz8FLSCoJMNyQQy47R86kE9STFm402inNGPhDqjNt621OQ4upScBlN9v6i6PudB+n/SqzIxYGIFwPcFTIjBz/AN9bXG/t6mXHPRK+nX0M6zuL3XHAj75nOmI1L9Z2rOv8Qqnyy1rN2Dn1er2JBnUSo0zlqdsrqi3f/p8og1d03cKgmOxuMT9x/QavEDVbfgx4dNDYrUIhtx/MxzaQAg/YT+urHk9o0woqNYTrSzregQEPxQrsNjYsTUqKpn2Eucd/oGNCfhvoy7hfK3NGnUU02W61SRiQYxB7+k8gffUv+L29Kfwq4gs5zPYKO3HJycab+C97e+Oe8cDWpJdw0U2+9THG5/DHaNVvVXpKVg06QimSJEkDg5Bwe2ldr4Wo7TbtYr/4mJuFxChboKwJAGAQOYjRPXr2ozAMxUFrVi5iBMKO5PGojqW8P8NUY4Ip3Os0yVNslcexMfprh5FqjR1ocgonVr1jOPkY/c/bWqm9D3R2wcxBP5lnBjuDoV2PU7wzBQuALsgYHBHE5Gdb2HWS1U0yoIjKsDluAMZBM847ax/x6Zn7yyW3VB6br6wztFrgwCpgkc44bEnEDjUd/HHzCjqVjCkjg8hiBgj9yYxrqvvQrot8Nc0gE2tj0xiV/MLgJk8aS6nuG/ktf5tPC+llJXAmCJgt9UcZOBxq2MfMOocbzrTKzqGRkw1NkW20lgPTIuWBIKmZ/XW9RO23F1UhyCqpbaIGCMhCRMABmBP75GtaspR6C6wy8a9Ip7s199eSKXpVBUpmm1sBZUzcWlzAIFvMmRqLalsNwV8ynt1eQWr0WSmtORlfLdmvZTi0KvxqJ63vNxvHFGjRqeXCylNGD1LmLckGmsEklic4ydb3XhobWkEoUN1/FVQfTUpp6UXJgrcrsxIwCLcTEEHTByat7FqaqqH3WenU9lBV6TU6ita1JCztwIIstAPBBIg55012/RttZSqbZmFdTL2kgDAJ+skQGxGZ7addE2lWgppus1w5UUnpkqTbICuvqRzFQXG5SU78FXcV6XnFqYceYCGBKyOJuIEYMxjjETqqbfn+H6miGNSd2T+x8YhFhlTbupFj1ELIw4IqPF6g+449tSfVej13fzAKYpOTeEd2a0yWsKkBgxjBGDx31C1egbpaVGpt9wlMHPrWm1wLRbUAUhuQIDGR7HSW26i6OwOxQMpqK700NJnxypJkzyB7HsQCA0mqexW27dfsi6XWHpuSnmpfkICgM2inhmDSRaFzkwcyM9V6ikVPXfVWxhUUQAGJu+mApJhTdxB+5a9Qr1KwSuKdBQxKPY0FSfSSyu7G8CDJABgH50q3SqaUqBUM7Vka5lapa5FRrSfSXLWx6e3cnB0VFR45KJ5JNUPeh70hzUYkMVgYAIzAvgx29zzPfRp0vrHmrAPq5CnAJmCvPfEaA+oAgnIWWCgQAogdowfvjT7opYM/KlEuGeMgyD341t0aaroJF7UwhTr5UOEMpyUYdjzB5EHOldh43alKsPMURjhgDzafYHsfcaG61Y3CDMgzP7/POn3TtsKtVL0ECnd6TBiYJB7xMxp0tiPcM6niyh+ZijAcOpDD98H99N9t4i8x7KSFs5ZfSoxMknSNHaGkApVaq/lLKDjJEkzHbGpKoUi4gJEEyVFv+nHxqWLSM2u2cA+rkkkSe57GBqL8U+DNtvlC7lWBWCrqxBGIgngjtkfbUBU/Fza0t55AE0uGrBlKq3wBIKDuR+2jROtIyqVZWDxDA4IPccgz8aFEsrLqX4B0mDHb7llP5UqKGX7FhDR8wdBHX/wv32zDO1MVaSiTUpG4Ae5UgMPfI4zr0UKpgfSZPI4OljUBHsf01AFY/h/1HY19l/CVFooriGUsouPcksZLzme37aGan4GbttxVWi1LyFYeXUdz61OcBVYyvB+Rq5a3h+g1YVDTTzbCga0HBg5EZII/Ykd9cP1OrRIDqLSxAIgAALcC5mEnMA/bQjGgZciS4N9A2T7LZbeg/wDMeki0yUBtxOZIwIHcf31J7fqykScff/fPxqE6z1AP/KYgic2MVbHzJH/tP9dNtptKK5uckj87LMfbiOBj76u0mJ5/FtwGSVQf9PnWPUA50LjrCoJnjiYH7ew003/4i7WmhWob2OLKZDH9TwP30HEthmjJ0gG/FvrFN99TBVwVogK7RY1xLSnf47f0GlPAPVFpu1xxInMfH6+8aGfH1Wtu6/8AEortQRURMCaZIkq4Xgl7vVwYGe2uvDXSqtaoadNbmRULAn/mDfocRPzqyEm4eJcDSSU/C+S3dx462Suab1lRlg+q8KQRIZTbBGoPqf4ibUh6YLPcpHoOOGUGS68z7HGm/R/D1U1DRrtUpoyBGEStRDlkLBsEXBVcAkEN21F/iX4K22x2VPyol2CfzGe5iBCtK+n0qWLAjMzyNYXhfVmyOeHCXzB/Z7BnstW1SbVusLzBGQGBCloPmNEGB8lnu+m7pCWNNpkMXVSwA4wwkyI/v99R+06EFNtR6NS85ZGaaZ7FsAWNPAyIn413t6NRKYqobXQkNTLMGXIsqIT6WEHg/wCE6q7qSezX+fslQfmP9v4eqVXK1CKTr6QHOZlbuViIJMzzHMa7/hH2tMrXARWpkC4XB+SrIyyLsj1ewIMYmQ2vVt1VSrK061RyrG5lkWqUuUKQCO5PPPvpr0Lqe9uFFz/EI5ZPKaAwMXiPMWCYBIgNzxkaVRk09XyDFLZdSJ2FcioMhpIuGYLHAC5mQDAPMxEY1mjJOmpVMClQpPSumkWR45uZvLAKx9XxbxERmqpzpjd1JFg+ItluadIPsrKoX66NZjay5JZXmQ2ZMzPx3D+teIN+dm9OhtFDyLijKyBSZlApAZpAGP20+P4luHJp7Ou1Ol6XygM97FukgACAoONLbL8R+m16R81fKZiQVdCmefrAicyCY1pkr3jQ0XSqRBV03D7Wm5r+pl9auSEDD8oggkKbpu/rE6Cup9XNNzRenY4ILEEMpJyLSCJwR9szGrVHhinXpEU9z5oJQkh2uWwsQQwLEmGdSSuRGF0J+Nfw6Vl88AZNoam0zzaX9IEHkwJERyZ1XGCT3NE8rcajz9flyR3hAvuK1i0lrU6SssVHZEYmfp7luTC9uTHJb1HoaUqLg06BYz6KakRiQggi5hIOZJ741XvSNs9AMlOrWKk/+nUFMk/mEi5Y4w2Tq16223D7RaaqFqPUphirEKFNpIUjmACpDdyxOI0zirpGaqjbA/onSq3U6hpFTTRJBchoskxg5Yi2F9UQdWFT/DaktelUFWpZRa4U5kGItUzyJyTz2xok6btvLS29nyTc7Sxk+8AfoBp5rTHHFGVsAOofhk1WsWFZVp5I9JLTJ7YBxA0/234fikKgWoSHEQwwB+hmfkRzmeNGGs09Atgps/CS05hclQpN0iMcCAO0yc663CUaRuYAEcADt8Dt8xzomrOFUk8ASf01Xh6itzPUK3HmTiRjDe3bMYjQY8dyZbqr5tW1V9+4x/roH65116oKrUDZgrgFiDJPsVBHAidR3WfxGqLVajQVAAVYO5hWUD1Bo5DEwLYI76FKm5dmh0hGyDTN1nsR3YDnIn5I1CX5Ej13wdWf+ZUTyKnll4YAXdwTHbBHuDzpv4f65X6e6qZqUXIJUdifzL8/0PwdEXTvEdGrtRRrMvnq0BS4S8EFSy3jjCsBiRI5OIDqfT6lEr5hVfgEEQZAE8A4nHxnUslBv0z8VqKvZUptbAlxwD8g8kfGnPUfxNoJWspDzIQFXuKqxOItYTAOCex7d9VhuNnCDkkgngf0OQY5kH7xptttyrfyauGuJVwczPKnifjUAWz4I/EFqu4O33JUPUN1IwB96ePb8pPPHPJ9v9ktWlVS0MKqkNMmcRgGR24jXmnf029wKtMXKy4uUfmGcMImP21evgDxivUNuHECrThayDsYww/5WyR+o7aiA1YIeMqG4oui+YwVqQUqBiFMBiwEgtmeO2hGju2FzX1S4AAm4gdyZ7jEc69CV1DAq0MD+VuD/poR63+He3qqTSu29U8MrOUJiAGUnj/LH66gEqVFZUt/UamzW91ki0mJ9IVTDSTJxzPbXfSvCG6qNUatdtgjQErIQrFnCgU3hUkGB9WSMTOjHpfhmpmmaZp7gR5bsFZVKI1tRTGVu9WPzEyZEGwdn0e1IZrvp+oBibTiScntn3GNNVC6rBGn+G9Crt/Wvl1ip9QLAKxmCVvM8D0zGTPxP9F8HbfaVGq01PmMIZpweCSFEKJ+2O2p40smczpJ6ZuEccn+2iBs5qbTgrA94H6aiPE3hxd/tRTNhem0qXUlb19JDjm1hIMe86nVB0pdoAXNlQVPDQqCtSPTgKyTFSluKhKk5VTdDQFgqIZYAHxoSZV2j2vTrUqrBWpvUqEHmGsWLKgbINwBEZAONXv17pFSqt9Cq1Gso9LAKVb/AJaisCCPnkfuNVXW/EDdsxobra0a5U+qQAwjvILL8SI1RJOJri1KqRBUep7ct/PCfzB9aIlyFcEtx2EkdzyPacPl1KlOmz3NQa6ibWlAwDQwJJsHJBMzgGI103U71ZK+1qeRUa4eiXpEWmaDqOJUEhlzkEnT/qFfa1q6kWOriGelKVqTAABmosT5i4yFwR+U6yy36tF0sTbbXyE6XTqZr+eQrvWVkqFmNI3xbejBvLdWjIDBlniIAzT/AGPg5qTNTp7qi9NrWBcU4KiSVNMGTcHgk9rfbWaOmQVklFe/0TfiLoxRXZaaMDBF9zDP1C0tCktaZX49tQ2x6VTqgE1EKrIYLQBpOBAtPm3hyGH1AzzqxatIMpVgCCIIIwfgjTKp0qkQRaRPsxx2AGYAA4AwO2rpYHdxEj2io1IrDqfg+0mvRRqXpJnbuEAKE/8ADRMXFQvpiLuSM6kNh0OruDULJWAqqAW3FUoz4MKVpCDJiZAAOYOjCh4WCKwpV6yl6gqMS5Mx+WOAp4MDjUXT8K9Rerc+9pU6cRZTpFrv815EAjED++dJoyWF5cb4fyBPpFEpVqjyaFB6QdrVdqz3KMsAKRthSxAJBJjHfRUKG5q0USm/l1K5urVlplPyykgNN7AQWVh2BPbUt4b8IDaAg1TV4iVAiJ75JmffRINX44NbyKsmRPaJB+HOh1dusPXeqWIJDXWrF2KckxNynPtqeXWjrerjOb1msGsOoQEfxF649CgiU5vqMYMSIUSR8kyMR7+2qdqUTUN7wZybuDH6Ht7e+lPHvUt1X3dasoq01V7VFTBUAW+i44BIJMf4hoXHXa64Yhh9sf00BiSq9KVmmSo7qoUA84MD2+NN9ns2oVJMtTiABIImYnBmGM/9tcUfEkn1Lb8gnXdXcqbkNQKpH57v6Huf11CC3WWZQRXmrRkFWxKYxMZB4yDHxpClBFlOuWp91qC6Ae4Kg4/9v31I9M3V7WmGKKEa0QKi24wPdcH7aneheGqCBnVUW4mWIJZRiLZOEM9geRPGAMgPsehCvM9j2Ydipnkcc6R3NHzAT+4iD9xqd32/ejVKpWSvSBnyqjXRIhg/IEdh9p40onT6W4UMlI7dgfUS3oIgxaJJnHA/poEB7a1bhY5N0+k8knjPzBg+41NeGK+46dulrooZQIqUwwJZOWB+0SO8gHS1KmlByFDFmkeZEk/GYjEYxxzrlq9oYLMt7G0r8ZyDgnQsOkvjonW6O8pCpSYMD+kH2jToCJnjt/v76qPwB1tKO5CPISo0EiQA0YY9hiPvOrn8sEYzop2K1Q127+v5IInuPjUgNMzRiI506R50yEaN6yNb1miA5jWRrrWjqAM0NdX6PtqNQ7l4UORdM2FsEEqB3tz7n76JNQfi7bGpt7Vd6ZuDBkAYiPdTIYZggjSZEnF2WYm1JUQm96rS3SNFRRUOKZtJyMfSSDOeMfrGomj0CpWIp1NypYk2q9Jw3zBcmfpPpDFfa3XD10rp5LCk9VB6bqY8uoTMFaZJNNpDSpgicGNc9O3KUaiKx/hzRaQnmtVoEwQ3lO4JBgsMRGQQdc5y0/FujqqNfDsbq+BGWtO23BQpklxeBnI8tlOTIMCOwg863qf3IV3WspRSXBkhTBtPqLYtQqAZ97dZoao+RXKT/wCwXW6SddOI1wy66pzRNdYKkGNaGq88Y9M6jXqVEO6o7fb5FIAspq8QHPM5iJAngEaVuhHBt+EsinUDZBBHx+3bSmmvS9itGjTpIIWmioP0Ef6ad6YYwnW9cka6GoQydI73cBKbuYhVJyVUYE5LYH3ONLagfHG4VdlVDUTXvFgphC4YnIuAIhcfUSAMahDzY27WtXqVHNoJJGe5/p2nHOk6tJT9Lg/rnP20T7XwLUgytiKZN/qYSOTAj4jnU9R8I7bbqZl3Kgi5AFGOSuT+hA7aSyzSVxQ6c9T6EZvsMfvxqTHhSpapd6aSYgsCf/1wP1OjGYVXWmXF0DBWmSOygEY4GJ++ozcdSaoxuJFhgFQtgB7BY9PHMzjUsOkjdp0sbdmIJLkQbiFUATmBJyDpKp1mnUxUreWB6SQDJM5JGWgA4URPcjTTrLM7mlTzcSWOcD3b5OpDo3hhKbB5dzIAJRSB3ODImMj+06lgSvgcNstvRJChqrqZJYAqTjiBH7kj51v+LesQZtCkgAMAo7+mPsMc4+NSu46bAvbHcirgLk5QDFpJ4PH6wE9rtvMQnyybnyqRAHsLvpBLAfblhxpeR6oh9w8SB8Hkggj7dsffHOkKKEqQPyg4yTEn3/X/AGdELeFLjbPIFoTnkA88wZWZAJBiYgrVNqEpr5akNwLlYt7hlJWCLvjseDnUJVsHUBEFDJBB7foAOT9/bV4+DurirSukZz+/bVEWMGAgoYyDz7++ATHc86MfCHVPLWGBtVhkZgcwR940JWt0BU9mXTIOtRqI8N9YpblDY8lcMs5U+xEY1NlcasTvcrexxOutaB1k6YrMOtTrCdcltQBs6GOubkmoB5btaCQFtKrBi6pBuhhiBMDRQE799CW+oL/FFrDeh9FoS8XRLKWj0ktBUXAnEA6pzbxo0dn+KxnttvQZRUcKDU4hz5ZJE+sFAB6Zi/j9tdDaqymnT3ILgEhVZwTEelYY4HxIM9xqN3PiNlZ1q0Rt1LENUqFSGgCCbbs8eq2BnMaf0lNUJIpFVUAMrCGuAEUqsENMASpUhjJ51hkq4R0HKRxQ6iBQo1HAD3kNTJNjGSDwoDCBcMe/yNZrja7OtJqNXam8v5oJBXHpWwf4VAWQveMSDOaSLyLh/T7lbg37ZYJ1yTrDrTa65zxNhqK6/wBF/iKYttWqpFrxkCQSJGYMAwO4HzqVOtqdBq1QybTtDfoW+FWgrhlc8MUItuXDRBMZHE6kdQxt29W66KdZlW38quZgrAhbuDPJjUwDoR43BLmzDrBrNaI0wp1Ogf8AEHrr0mpqqvbE5AFNjyCG5uWO3+L9dG0aAvxr2hbphqK1po1Uc5gkGaZUfPrBj40GFOmA9bxXVVbjVCiTA4HAHpAGD7nUW3iIPUU1CrgN9BJCAZ+ppkjt76BH3DTNzT7yZ0t0DbpW3VJKslGeGMt8xMZ/bPOhQ+plg9V626ny6brURfQgoUyLlIE8m2Dn5zntEXT6X1Cutm3oJt6SgybkDGRBLsSWJI9hxo6HhCkieXSYKiiRZGcyYUkli0gAye3OpOsi0KBAIiwFYBDsRwCIDf4cDgzxwU9CyvMEPD/hGkiLcxdiJMA/zJmG4ugxAgHjT3b9PphHmmVgx/MYKTAU2i3gw4MA/GTwSLt9xWCKgWlWsulx6bT+SzOAApFwuByBjI/Q3HkVWDpV80MHeopumcgewu/xLk4zyNGiWL7no+4NK4lFgEgM3rqAyRe8wKhjgAZgY0n/AOGOtdRUAqliBTCCEYCCwIJNvAbgmLjAgala6LTqU9w5qVReQywR5RaYCIYuA78GYP3k0q0NxChmeoHkLJSCBPmEAABRkiZniDkagGMavTQq1A1Nl7tSGFZvemy+uBj1WwMxprvuuDyfJJVHhgpp3OGiCgp2n+axBBN0DnGdSm4c1FYFUFSn/KZDcKbCP+I5GShg2qBzIPvqBpbT+c7WfzSpJqUxaYzNSjMQnqKiSAcRInRABm+pl4NQokqfSagJY4uwPUDgACAMajn3Hlh7KzK6KWDCfVmCJGO8RETqV6h1dQz0qJFTJkxTMmYuDD0gwFEqRxEaaVupFNpUub1u0BCpBgiLruCO1vMgGIGokKwv/A/eNU3e4ZzJNESYH+JRmP8AfOrn1XX4KeH/ACdka7D1bgyMZCLIX9zc36j21YunKxBeSNYzxrncmGB98a53O7WmLmwI/wB/roIkvM3LE4EffW6YgmTcfaOP9/Okl3DOJg0192w5+w/L+ufga5aqYimI+fn/AFPydMVjln7f7+39NDPiFEWUqEFKjXKR9YZXDwCxMi602iBAPGlOvUNs1MrugWCwxYir6ZwGVkjg+xx8ah944qsKe0endi7z3Zl9IB+nLBoVQfVxnM6y5p9FybuzwfxPgbfxu3psGiLYSmkDyUZeTwxV4aASoxEzzptW36OyKaa7cVGuLKX9RJMsrJNPkAZ49WM6gqXUUrCuGBWqofzVQ1HAINkp9eAFmCojscgiX8JbBtzVqAmotAOGqeYFBZ0FhQ2xJJNxYSYUTMg6y+J+E33CC1BJt94DSZ6gRilUI+DBJA9YtLQ3qtMYxGs0zrbEU5qq1Oi30o7LUPpGfp+qSPY5kd86zTplWnyTDonWtbOuddA5hojWtdDWo1CHNeirqVYSDyP6yPkHP30j0itUhqdWC9MxcMXqfpeO08EdiDpxOm3UNszqDTa2ouUJm0n/AAv7owwfbkZGgEkRremvT955qBotbhlOSrDlT9vfuIOnQ0QGtDf4i9HO56dWprTWo5AsuIFrSBeCeCAT/XRLrI1AHj7rXSau2qtSrIUdexjg8EEYIPuDqxqXQI6fsAkANVSoGkAksrs0nkngfAHxOiL8VPwyrborXouHKIVIYANEll4wQJbtPHPYe8Z0a1Db7CrTIFGilMWQCLmQerOGU5XvyTwcLyOgq6PfTZRUBqSGFNRACwfWCRAeDwfc8ZMFvTtiioFi25YIyzL8O/bI4951C+HCvl0a6I7oywtpue4zcThREem4ntzxooXZrCkrEDAObe88kFp5PPzoUO2ctTDAgmTzCyCLYPIiTMY4+NQvU9lSWt5zU3ZmKBMKRgFiqg4Pzd+nGpiq0saSMUMEzAIMyJE8kEn9YnQpvvF2yRwlbfU7qfqJkMQw/L6RbjsOdEBObXbsSEcNYFFvFs5K85ZsZ/01H9R3XlVraigJVcMpBJZWKhSWxAQkTzAMyI0Kda/EOi1ZX2Yr7moAMgMtMZkFeGY2ysRwTnXDbXqHUSRUAo0T+WmYJHy5ktxMTnUaImTHUfHFDaCy4u4BgKL2qcSCoMgnBuZvfnjQP13c73fFBWQ0UA9FNpDODAuZiOMWkwANGe28MbPpgNVaZarH1vMSZwJ4Jg8CcDOczG4ropSKa1XhgYDYBIgsTiIABBM9xwdDgnIEHoNDa0qQdVFUyzOJIZTwPmDAxAxgHQh4hrI000Jb1C2Zn2EiTBjEatfdeFaboW3NjVvLKyGdkBkwwBzPHpOBMDQz0bwgtbqW3UU/TTJqVWKlbrDMWzgSUX+mogPgt/w5080NrQonJp00Q/cAA/1nUnrWsnTlY23qSB99cACAYBIkSeR9tL1+NJU3AVieAZn/AL6HUL4OGp+51tViScCO+P3+NdUqitlSCPccfvrKiB5DAFTggiQQcEEdxGiVlfdZ8R7pdw7Dbl9vdaDTIWshED1KxwY9WREEcHUfT8SbStNF6zUi0AmqakzBiHuZMAYF0QSCO2ifddKrUgDTt8tCxNIxNgUqRSc4ClTfDTDACY4adN6JtfIFbcMlVCwKF0t+u1VvVRaGPp9QAH99c+cbludWEko2hpT8OUKj06qUitQkF69FhDEDDWzawMkEfbT3q+1NNalNKj7dnjyqjkFexhSR6QSQpQzKjEac1PCNAEVKArUaqgZQ3BypkGoCZdokEnJBzJAIivE9OjSpVL/MKVSzihUElHBDzScxCzm0FsnGCRpdNK27DGWp0jNv1refwxqTT3VZGKhAjAyv1WwZDcyuYiQe2s0F9L8R7DcVCNw7bSpMkCALiAsipnIIUi8T2N3I3qyM5LZ+/kySUOn2/KLyarrA+kPIW4kfU0Fj/ijAn7DXYEHW45orrROsjXM6hDetg60db1CCFdLCaqiTAvA/MB3HuyiY9xj209p1AQCMgwQfvkaTTTGhU8mqKf5KlzU+cEZdftkMP1HtoB5JXWawHWaIDJ0E+LPwn2m9llmhVHDJlf1Q4j/LGjQ6ydQhVvRq9fo23qUdzTd0DE06tNGqJkZ4GPUJho5OohfxfNxFOnuNzUaQFhURfaxFVmj/ADZ1dM6Qbp1ImTTWfcAA/uM6AbKh2PSN9vSKe5b+CotmpTWDUdTiGZizgkAD1EDkW6ldl4S2YIVdkWogsj3HLDBVmyBAIPtntqwd10RGHphGGVaA1p94OCYkfE6geodG3aSaZR0yTa1jGckwRGT86DGVETuUXZBjSQJRVmICqqAHACxkkEBvUfcY08/82Uqe1WqJW7Ax6p9ogTHEwBoXWkzGqahlwbAW9cZzBLYPaYMxpptthIClQWYSrNBxMkAccZydQaiWL1d6AQhCZN1QmW/yCTweMRI0tsNwfLFEE3iRc2AFmSfkn5zM6Q8PbJ3Qs1S2kBkAXFskWqDhYt5+cRor2fR1Us1MWh+WaGfBIwD6R3zk57aDDZBbzqLU4lSWKwEW4YX0yQ3H04OiXwl0Rqd1WqIdwFRcSiDPqMfUzSx/TT7YdGQMajILiQQTlvhie59vbOpbRSElLoZOsGtA6zTFZzX+k6QoCZBAII45n76c1Bg6b0jBGgFcGUHJGRb/AMvt99KhddEZ1h0RAW6v159rVcOwdXIakom5TgGm2IKsZKtMgk4MDQ303plM+fU2+4Wl5jlrU8tgJyw8uSpiWm0gEGYBEaIPFtC2slZRNSnSZsEAwpywuUrjzBmZiYB0Ibzprlk3m3Nu5W41xUsNOw8FgFi4KfqRSx+NY8tuTTOniSUE489R2lVwpXb1vNokKVr0YqvRZT6poQCaPAhZK8/Zen1mrWpeVu6Jrhxcr7VgDg/XTV3ORImIiYIg6jV6fUps1WgKVajuaxCKVscMSCsPgjIwwg4zGiOrvm2rLR3CruqjLfTNqq5wFcX8FhIFzWkg5JzFcaSLJ7vzY26VudnU3C0F2LmoVJZ69OkrQIBvVsyZB+kYOs0t4b3G23FZ9xt2rB1BolKkny2lXZQbjIwoiY5g51rTrYzTVvZ/U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872" name="Picture 8" descr="http://www.eldeber.com.bo/2012/2012-04-08/images/t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15" y="3143248"/>
            <a:ext cx="2666985" cy="1928802"/>
          </a:xfrm>
          <a:prstGeom prst="rect">
            <a:avLst/>
          </a:prstGeom>
          <a:noFill/>
        </p:spPr>
      </p:pic>
      <p:sp>
        <p:nvSpPr>
          <p:cNvPr id="36874" name="AutoShape 10" descr="https://encrypted-tbn0.gstatic.com/images?q=tbn:ANd9GcST4T9e3LaqV9cq-NbZ-njfXIq_sZ0UDBwiv2RcoNBKVgOSrg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76" name="AutoShape 12" descr="https://encrypted-tbn3.gstatic.com/images?q=tbn:ANd9GcTMuTTfdhl4lKCUEUVaxwNhHgyM7F6QK_ZV8foe65JvtaqgTSZe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878" name="Picture 14" descr="https://encrypted-tbn3.gstatic.com/images?q=tbn:ANd9GcTMuTTfdhl4lKCUEUVaxwNhHgyM7F6QK_ZV8foe65JvtaqgTSZe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2628900" cy="1743076"/>
          </a:xfrm>
          <a:prstGeom prst="rect">
            <a:avLst/>
          </a:prstGeom>
          <a:noFill/>
        </p:spPr>
      </p:pic>
      <p:pic>
        <p:nvPicPr>
          <p:cNvPr id="36880" name="Picture 16" descr="https://encrypted-tbn0.gstatic.com/images?q=tbn:ANd9GcST4T9e3LaqV9cq-NbZ-njfXIq_sZ0UDBwiv2RcoNBKVgOSrg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1357298"/>
            <a:ext cx="2628900" cy="1743076"/>
          </a:xfrm>
          <a:prstGeom prst="rect">
            <a:avLst/>
          </a:prstGeom>
          <a:noFill/>
        </p:spPr>
      </p:pic>
      <p:pic>
        <p:nvPicPr>
          <p:cNvPr id="36882" name="Picture 18" descr="https://encrypted-tbn0.gstatic.com/images?q=tbn:ANd9GcRrerjXY-00U2DtNGt09d_KuRiQ68Eh7uVM71V0iq9ITZA2ZqW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86256"/>
            <a:ext cx="2181765" cy="2571744"/>
          </a:xfrm>
          <a:prstGeom prst="rect">
            <a:avLst/>
          </a:prstGeom>
          <a:noFill/>
        </p:spPr>
      </p:pic>
      <p:pic>
        <p:nvPicPr>
          <p:cNvPr id="36884" name="Picture 20" descr="https://encrypted-tbn1.gstatic.com/images?q=tbn:ANd9GcQVOSIVv_ap2iKLSeLoBTjigJFOl57lcgiwIQm2LwC6k27t_AM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928934"/>
            <a:ext cx="2143108" cy="2571744"/>
          </a:xfrm>
          <a:prstGeom prst="rect">
            <a:avLst/>
          </a:prstGeom>
          <a:noFill/>
        </p:spPr>
      </p:pic>
      <p:sp>
        <p:nvSpPr>
          <p:cNvPr id="15" name="14 Flecha derecha"/>
          <p:cNvSpPr/>
          <p:nvPr/>
        </p:nvSpPr>
        <p:spPr>
          <a:xfrm>
            <a:off x="4643438" y="2143116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Leña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16200000">
            <a:off x="7286644" y="5857868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bg2">
                    <a:lumMod val="10000"/>
                  </a:schemeClr>
                </a:solidFill>
              </a:rPr>
              <a:t>Carbon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21033436">
            <a:off x="3248299" y="6077191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Jatata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 rot="17871714">
            <a:off x="434641" y="3560106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Madera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 rot="18107361">
            <a:off x="1977596" y="5887023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Palmito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0"/>
            <a:ext cx="5072066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bg2">
                    <a:lumMod val="10000"/>
                  </a:schemeClr>
                </a:solidFill>
              </a:rPr>
              <a:t>PROPUESTA DE ORDENAMIENTO Y USO</a:t>
            </a:r>
            <a:endParaRPr lang="es-E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20 Imagen" descr="logo ab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26" y="0"/>
            <a:ext cx="2285973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35696" y="519776"/>
            <a:ext cx="4184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 smtClean="0"/>
              <a:t>Visión comunitaria</a:t>
            </a:r>
            <a:endParaRPr lang="es-BO" sz="4000" dirty="0"/>
          </a:p>
        </p:txBody>
      </p:sp>
      <p:sp>
        <p:nvSpPr>
          <p:cNvPr id="3" name="2 Rectángulo"/>
          <p:cNvSpPr/>
          <p:nvPr/>
        </p:nvSpPr>
        <p:spPr>
          <a:xfrm>
            <a:off x="1173961" y="1772816"/>
            <a:ext cx="6998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/>
              <a:t>Con base en la realidad actual construir una visión comunitaria, dónde </a:t>
            </a:r>
            <a:r>
              <a:rPr lang="es-BO" sz="3200" dirty="0" smtClean="0"/>
              <a:t>se dirige </a:t>
            </a:r>
            <a:r>
              <a:rPr lang="es-BO" sz="3200" dirty="0"/>
              <a:t>la comunidad en el largo plazo, cómo desea estar, esta debe servir de rumbo para orientar las decisiones estratégicas para el desarrollo de la comunidad.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16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3981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26150" y="272842"/>
            <a:ext cx="4690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 smtClean="0"/>
              <a:t>Sistemas productivos</a:t>
            </a:r>
            <a:endParaRPr lang="es-BO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827585" y="1125319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 smtClean="0"/>
              <a:t>Definir los sistemas </a:t>
            </a:r>
            <a:r>
              <a:rPr lang="es-BO" sz="3200" dirty="0"/>
              <a:t>productivos </a:t>
            </a:r>
            <a:r>
              <a:rPr lang="es-BO" sz="3200" dirty="0" smtClean="0"/>
              <a:t>sustentables con base en sus potencialidades, estas deben </a:t>
            </a:r>
            <a:r>
              <a:rPr lang="es-BO" sz="3200" dirty="0"/>
              <a:t>plantear el mejoramiento y adecuación del sistema tradicional de aprovechamiento de sus recursos forestales y suelos, en ellos se deberán aplicar tecnologías apropiadas para elevar la producción y capacidad organizativa de la comunidad.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4932040" y="4653136"/>
            <a:ext cx="273519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5" action="ppaction://hlinkfile"/>
              </a:rPr>
              <a:t>Forestal no maderable castaña</a:t>
            </a:r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17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958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50557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09410" y="44624"/>
            <a:ext cx="4418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000" b="1" dirty="0" smtClean="0"/>
              <a:t>Reglamento </a:t>
            </a:r>
            <a:r>
              <a:rPr lang="es-ES" sz="4000" b="1" dirty="0"/>
              <a:t>interno</a:t>
            </a:r>
            <a:endParaRPr lang="es-BO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949851" y="764704"/>
            <a:ext cx="75105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/>
              <a:t>Debe contener en un anexo el reglamento interno de la comunidad para </a:t>
            </a:r>
            <a:r>
              <a:rPr lang="es-ES" sz="2800" dirty="0" smtClean="0"/>
              <a:t>implementar el </a:t>
            </a:r>
            <a:r>
              <a:rPr lang="es-ES" sz="2800" dirty="0"/>
              <a:t>PGIBT</a:t>
            </a:r>
            <a:r>
              <a:rPr lang="es-ES" sz="2800" dirty="0" smtClean="0"/>
              <a:t>, debe </a:t>
            </a:r>
            <a:r>
              <a:rPr lang="es-ES" sz="2800" dirty="0"/>
              <a:t>hacer mención a los derechos y obligaciones de los </a:t>
            </a:r>
            <a:r>
              <a:rPr lang="es-ES" sz="2800" dirty="0" err="1"/>
              <a:t>comunarios</a:t>
            </a:r>
            <a:r>
              <a:rPr lang="es-ES" sz="2800" dirty="0"/>
              <a:t>, responsabilidades de la comunidad y de los encargados de los sistemas productivos, de la organización para la producción, reglas para los sistemas productivos</a:t>
            </a:r>
            <a:r>
              <a:rPr lang="es-ES" sz="2800" dirty="0" smtClean="0"/>
              <a:t>, </a:t>
            </a:r>
            <a:r>
              <a:rPr lang="es-ES" sz="2800" dirty="0"/>
              <a:t>infracciones y sanciones, distribución de utilidades, plan de inversión </a:t>
            </a:r>
            <a:r>
              <a:rPr lang="es-ES" sz="2800" dirty="0" err="1"/>
              <a:t>sociocomunitaria</a:t>
            </a:r>
            <a:r>
              <a:rPr lang="es-ES" sz="2800" dirty="0"/>
              <a:t>, etc.</a:t>
            </a:r>
            <a:endParaRPr lang="es-BO" sz="2800" dirty="0"/>
          </a:p>
        </p:txBody>
      </p:sp>
      <p:sp>
        <p:nvSpPr>
          <p:cNvPr id="4" name="3 Flecha derecha"/>
          <p:cNvSpPr/>
          <p:nvPr/>
        </p:nvSpPr>
        <p:spPr>
          <a:xfrm>
            <a:off x="3503072" y="4735021"/>
            <a:ext cx="1656184" cy="915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5" action="ppaction://hlinkfile"/>
              </a:rPr>
              <a:t>Organigrama</a:t>
            </a:r>
            <a:endParaRPr lang="es-BO" dirty="0"/>
          </a:p>
        </p:txBody>
      </p:sp>
      <p:sp>
        <p:nvSpPr>
          <p:cNvPr id="8" name="7 Flecha derecha"/>
          <p:cNvSpPr/>
          <p:nvPr/>
        </p:nvSpPr>
        <p:spPr>
          <a:xfrm>
            <a:off x="6011054" y="4735020"/>
            <a:ext cx="1656184" cy="915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6" action="ppaction://hlinkfile"/>
              </a:rPr>
              <a:t>Distribución de beneficios</a:t>
            </a:r>
            <a:endParaRPr lang="es-BO" dirty="0"/>
          </a:p>
        </p:txBody>
      </p:sp>
      <p:sp>
        <p:nvSpPr>
          <p:cNvPr id="10" name="9 Flecha derecha"/>
          <p:cNvSpPr/>
          <p:nvPr/>
        </p:nvSpPr>
        <p:spPr>
          <a:xfrm>
            <a:off x="1009532" y="4735019"/>
            <a:ext cx="1656184" cy="915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7" action="ppaction://hlinkfile"/>
              </a:rPr>
              <a:t>Reglamento interno</a:t>
            </a:r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18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9707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764704"/>
            <a:ext cx="4131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 smtClean="0"/>
              <a:t>Plan de monitoreo</a:t>
            </a:r>
            <a:endParaRPr lang="es-BO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995090" y="1988840"/>
            <a:ext cx="7465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 smtClean="0"/>
              <a:t>Se debe </a:t>
            </a:r>
            <a:r>
              <a:rPr lang="es-BO" sz="3200" dirty="0"/>
              <a:t>describir un plan de monitoreo del bosque y </a:t>
            </a:r>
            <a:r>
              <a:rPr lang="es-BO" sz="3200" dirty="0" smtClean="0"/>
              <a:t>de los </a:t>
            </a:r>
            <a:r>
              <a:rPr lang="es-BO" sz="3200" dirty="0"/>
              <a:t>recursos aprovechados </a:t>
            </a:r>
            <a:r>
              <a:rPr lang="es-BO" sz="3200" dirty="0" smtClean="0"/>
              <a:t>para </a:t>
            </a:r>
            <a:r>
              <a:rPr lang="es-BO" sz="3200" dirty="0"/>
              <a:t>asegurar la sostenibilidad </a:t>
            </a:r>
            <a:r>
              <a:rPr lang="es-BO" sz="3200" dirty="0" smtClean="0"/>
              <a:t>de </a:t>
            </a:r>
            <a:r>
              <a:rPr lang="es-BO" sz="3200" dirty="0"/>
              <a:t>los recursos.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19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228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UTEBQWFRUXFxUYGBgWFRUVFxcVFRoXFhcXFhUYHCggGBolHRUXITEhJikrLi4uFx8zODMsNygtLisBCgoKDg0OGxAQGiwkICQsLCwsLCwsLC0sLSwsLCwsLCwsLCwsLC8sLCwsLCwsLSwsLCwsLCwsLCwsLywsLCwsLP/AABEIAMQBAQMBEQACEQEDEQH/xAAbAAABBQEBAAAAAAAAAAAAAAAEAAIDBQYBB//EAEUQAAEDAgMECAIGCAUDBQAAAAEAAhEDBBIhMQUiQVEGEzJhcYGRoQexQlJywdHwFCMzYoKSsuEVJDRzosPS8TVDY3TC/8QAGwEAAgMBAQEAAAAAAAAAAAAAAAIBAwQFBgf/xAA4EQACAQIEAwYEBQQCAwEAAAAAAQIDEQQSITEFQVETMmFxgbGRocHRFCIz4fA0QlJyBvEVIyRi/9oADAMBAAIRAxEAPwD1q4rhkSJlXpXMk5qJEy+BMQfZTkYirJu1ifrVFh85DUvQDEH2UqDFdVJ2sKlehxiD7IcAVVN7E3WqLDZyB98AYg+ynIxHWSex2negmIPshwBVk3axN1qiw+chqXoBiD7KVAV1knawmXwJiD7IyEKsm7WJutUWHzkNS9AMQfZSoCusk7WOMvgTEH2RkZCrJvYn61RYfOQ1b0NMQfZSoXFdVJ7Cp3ocYg+yHCwKqm7WJutUWGzkD74AxB9lORiOsk7WO074ExB9kZGCrJu1ibrVFh85DUvQDEH2UqArrJO1jtK8DjEFDhYFVTZL1qiw2cgdfgEiDl4KcgjrJcjtO9BMQfZDgSqybtYm61RYbOQ1L4AxB9lOQR1knaxxl8CYg+yMgKsm9ifrVFh85DVvQ0xB9lKgK6qTtYkt7gPmAREe6hxsNCakTKBwLaejfEp4FFfZAdDtBO9iiO5YJDQA3XaPknWxRPc7adr1Q9iYbhqQuK+v2j4p1sZ5bs7bdoIexMNw9IXgFz2j5fIJ1sUT3Fb9oIewR3D0heA3XaPknWxRPvDaHaHih7ER3LBIaAG77XomWxTPcVr2h5olsRDcOSl5X1+0fFOtiiW5237QQ9ghuHpC8Bue0fJOtiie5207XkolsTDcNSlxXVu0fEp1sZ5bj7XtDz+SHsTDcOSF4Bcdo/ngnWxRPvHKHaHih7ER3LBIaAG67XonWxRPcI2Z9Ly+9JMtocw9IaAPaQyb4lPAprbIEoDeCd7FEdw+FWXgN0N4+SdbFM9ztoN71Q9ghuGwlLivrjePinWxRLc7bDeCHsTHcPhVlwDcjePl8gnWxTPc5bjeCl7ER3D4VZeQusXvdIGWWZyCnOkL2MpPRBdDY8EFzvQfeUjq9EXRw1tWwwWbe/1SZ2XdlEa/Z9M5lvufxR2kiHQg+QwbMYDIkef4qe0kL+Hgtjj7HkfVCqA6PRlTeW7muJcCBz4equjJPYyVKcovVEduN4JnsJHcPhVl4DcjePknWxTPc7aDe8ih7BDcNhIXFfWG8fEqxFEtx1sN4efyUPYmG4dCQuALgbx/PBWLYplucoDeHih7ER3LCFWXgV0N70TrYpnuT7NHa8vvSzLaPMOSF4JtAZDzTQKauyBqI3gnZVHcOSFwFcje9Ey2Kp7nbYbyGENwxKWgFYbx8U6KZbjrcbwQ9gjuGpC4CuBvHy+SdbFMtxWrCXABRJ2RME3LQvKFqBmcz7Khzubo00twhIWCQBDdXAptLnECAdTExwTRi5OyEqTUI3ZQ0umluW03SRjfgLZbiYZwhxE9mc55Zq54aWv8uZVjYO3jv4GipvDhLSCDxBkeqoaa3Niaauhygk4ROqAK+42aAcVPLm3h5clbGpyZnnQV7xIAnKrAdwN4+SZbFMtztqN7yQyYbhiUtAKo3j4lOil7jrcbw8/kh7BHcNSFwDcDeKdbFMtxURvDxQ9gjuHJC4DuRveiZFU9ybZ47Xl96WZZR5hiUuBr4ZDzTRKqvIHojeCZlUdwxIWglwN70TorluK2G8hhHcLSFgFVGZ8U6KnudoDeCGEdwxKWglcbx8kyK5blvYWuBufaOv4Kicrs2UqeVeIUkLRIAjr1cLXOPAE+imKu0hZyyxcuh5rYXB2jdPFdx6tjHvawEgOwwADHDOY/uuhL/wBcUo9TjwvXm3N8mxUbOmbKzJYyXXWFxwtlzeuLcJMSRGUKLvPPy+hKinTp6by+o2826yzvD+iAtpAxVpycDuZa09l0cvxR2TnC0tw7dUqrcFZc0entMiQuedk6gBIAB2hSjfH8Xh9by+XgnhLkU1YcysuBvFXoyS3O2w3vJDCO4UkLAKqMz4lOip7jqA3ghkx3C0pYB1xvFMiqW5yiN4IYR3DUhaCXA3k6K5bk1iNfL70sh6XMKSlwPd6BTErqENIZhMytbhcJSwFrjNMhJbioDNDCO4VCUcDqjMpkVvc7RGYQwW4XCUsGUKc1R3Z+gRJ2iEI3mW6oNgkAJAEdzSxsc0/SBHqIUxdmmLOOaLj1PD61Ora1i2SypTJEjLzHMEHzBXUTUlc4DUqcrPRoOttvEUqNF7RhpVm1Q4dqMeNwI0PGNFDgrt9UMqrtGL2Tv87m0tth2F/UNxTc4mQX0wQ0F377CMQmOBAPqskqlSmsr+J0I0aFaWdeqNkFmN4kAJAHHNkQdCgDOM4g6tJb/KYn2WlPQwSVnYntxmhhHcJhKOB1BmfEpitrUdQG8EMI7hUJSwErDeKZFb3FSGYQwW4XCUsBa4zTISW5JaDXy+9RIamEpS0huRopQkyKmMwpK1uEqCwHrDNShHuKiM0MFuEKBwaoMypK3uKkMwglbhKgc7aftPL7lE+6TT75ZKk1CQAkAMrVQxpc4wBmSpinJ2QspKKuzI7RfY7SxMDorMaS1w3XQJMA6Pb3fJaYxqUmuhhnKjiE+qMDV2NUFFlcQ5j3lgg72IOLILe8jKJ1WvOrtdDn9nLKpcnoQ2F7UtqoqU5a9hggyJ5scOR5IlFTVmRCcqcsy3R7bs+6FWkyq3R7WuHdiAMe65cllbR34SUoqS5hCgYSAEgDOUjLqh4Go/2MfctC2Rin3mEUBmhkR3Jqjw0FziGgakkADxJUDlDX6TWgcQbinrwdi9xKfK+hS5xvuEbP21b1HAU69Nx5B7Z9DmoaaJjJN6MuISloNVGZUoR7ipjMIIW4SoLAesM1KEe4+2GvkoY0CdQWEdcaKUJMjpjMKRUTwlHIaozUoRoVIZoYImhQOQPGZTCMVMZqARPCgciJh0jhCndC7O5aseCARxVD0Nad1ccgkSAAduWZrW9Wk0wXMIHjwT05ZZJlVennpuKPPug2xJq1KtR2F9DG3qtH4iwtl37u8fEj12VamyXPmczDUU25Seqvp6E9L/0+1/8Auf8AXKP75+X0Bfo0/wDb6kXxCaytdU2UAHVSMJw/SM7s++fIdymgnGH5gxbVSraGr2PQ9l2nU0adLXAxrZ54QBKwylmk2dWnHJBR6IKSjiQAJtS76qmSO0cmjm46fj5KYq7FnLKrlXQt8DQ3kBPjxV5ksT0hmoYIpelFG3rDq61MVCNM3NwE97Tr3Lk43i8cNLJT1l8l5/Y3UcB26vPRfMwd30PGtKoR3PE/8h+Cz0P+RParD1X2f3Gq8GW9OXx+6+xU3PRu4b/7YeObCD7GD7LqUuM4Op/fbzTXz1XzOfU4ZiYf238n/wBP5BOy9u3tmYaamAfQqtc5nkD2f4SFtjVo1e7JPyaM+WtT3TXmmbrYvTe3rj9a4UH8Q9wDD9l5yPgYPipcGh1Vi99DTUHB0FpBBzBBBBHMEapC1BMJRyGqM1KEY6gNUMaJKoHGVEIWQ1gzUkE0KBiKoM1IrFTGaARLCgYhcM1IrEwZoBE0KBiF4zUiskt6xYeYOo5d4SyjceEraFgxwIkGQqjQOQAkAVW2Ng0a++5pFQDdexxY/uGIajuMhW06so6X0KK1CFRXa1MJ/gdX9EpOLq+dxhdTgQwdaW4wMMg8Z0zla+1WZrTY5n4eXZxeu9mumpu9j9HqFsS6m0l51e8lzz/EdPKFjnVlPc6lLDwp91Fqqy4SAOEoAo6IdVf1tQQB2GfVHM/vFXJW0Mzbk7k9QZqRWDX1z1bCRqch4nj5arDxDFfh6Dkt3ovP9tzRhaPa1EntzMy48T4krxWrfieh2QJ/iTD2Q93e2lUI8nYYK1fgqi7zivOUU/he5R+Jg9rvyi7fGx2ltGm4hslrjo17XUyfAPAnyUTwdaMc9rpc4tSS87N29QjiacnlvZ9Gmn6XtcLWU0HnO3/9TV+2fkF9A4Z/SU/I8fjv6mfmbL4UbQJNW3JloAqMHLPC8DuMtPrzWmquYtB8j0iFSaiKoM1IrO0woZMR6BjjgghnGjNBFiVBJE8ZoIYypVawFz3BrRqXEADzKN9iG0tWZ+/6cW7DFMPqnm0YW/zOz9AVcqEnuUSxcFtqVR6f5/6fL/dz/oT/AIfxKfxn/wCfn+xcbH6W0Kzg0zScdA+IJ5B4y9YVcqUol1PEQk7bGlhVGkieM0ECaM0AWFJsAKp7mmKsgT/FaeNzc93Iugls8pHEKcrsLnV7BdKs12bXA+BBSjJ3HoJEgBIAhuLpjO25rfEj2HFSk2Q2luV9Xa7nZUGF3775a3yGp9kyh1K3U6BdvdzAfuu/4k9x+75qHGw0Z3IqjMLyODpcPH6Q+/zKaLuhJqzGPGaYrM/tytL8PBo9zn8oXlONV89dU1tFfN6+1jtcPpZaebr7IoNr7TbbsDnAmTAA4nXU6aLJgcDUxc3GDtbVtluKxcMNFSlrfZF/0esGXlBtenUcA6QQ5glrmmCDDs8xqupLgOXR1NfL9zNT4iprMo/MZtTZLqMF0OaTke/wOhXMxWCqYXVu6el17M10q8aunMAWEvPONuH/ADFb7bvmvoPDv6Sn/qjx+N/qJ+bND8Lf9af9l/8AUxaandEod89dhUGwjeM0EHGhBKHIJEoA6AgAa82pRpZVarGHkXCf5dUyi3shJVIR3ZQbY6aUWN/UHrXnTJzWt73EgT4D2VsaMnvoUVMVBL8urMHtLaVW4dirPLjwGjW/ZboFpjFR2ME5ym7yYImEEgAzZ+zH1iA0BrT9N+TR58fJY8RxDDYd5ak0n0+/T1saqOCr1leEXbry/f0PWtk2ppUWMNQ1S0RjPHw7hoNcgqnNT/MtmdCEHBZXyCXBQMdpNzCGyUrsj2ndknqaR3z2nfUb/wBx4eqWMebHnLkhtC3axoa3QfmSnuVWOOtWEyWieeh9Qi5Njv6NGj6g/jJ+cqNAu+oZZSBBcXHmYn2SSRbB3IdtfsjmRLqYyJGRe0HMIhuE+6QUrGm3NrBPOJPqVZcpsiYhQScwA5HNADKwdhgb0ZtnUEd/EcPNFtSb6WHk8Shu2rItcx9apicXcyT6rwNao6lSU3zbZ6SEckVHoB31jTrNDarcQBB1IMjLIjxKuwmMq4Weem/NcmVYjDU68cs0X2ytrMt6TaNGiGsboA88cySSJJJMrqPjs3q4a+f7GaPD4xVovTyB9pbTfWjFAA0A0nmeZXNxWNqYnvaJcka6VCNPYBWMtPNtsH/MVv8Acf8A1FfQ8B/S0/8AWPseOxf68/8AZ+5q/hNRm6qu+rSjzc9v/aVdV2Iw6/Mz1ZUmwY4KAOQgBKQEFAGC6X9KXl7qFu4ta0lr3tMOc4ahp4NGmWvhrqpUla7OfiMQ75YmOWgxk1K1e7ssce/CY9dFnq4zD0u/OK9Vf4bl9PDVqncg36O3x2CmbGqxLg1g5ucB8pXPnxzCRdotyfgn9bGyHCMS1eSUV4v7XC7XYbXa1Q77EH3z+S5+J/5DUhpGlb/a/tp7m2jwSEtZVL/6299fYKuLSnRaDTYHPc5rG45dvOMSe4CTlGi5seIYnFzaqVGopNvLpouXrtrc3vBYfDRTpwTk2kr66v7b6WDaVhigOdUqOP7zmgnkGMgfNYPxEm7UoJX8Lv4u7v8AA2dirXnJv1svgrIOdt2nZVOqrVQHmCacOdGLTE4DCwxnryldnAYPG4eDqLb/AA5vy6P3MGKxOGnNQb169PPwNZRrB4DmmQfzC7NGtCtBTg9GYqkHCTjLc5WrOa0lglxybyBPE9wVtrip2OWdsKY1lxzc46knUqSCYqAOBAD1ICY6DKVomLsxbY/ZfxU/62pYblk+6JWFQwqAEEAPUgC7RdFN8a4T75fesmNk44ebW9mXYdJ1Y36mU6p31T6FeL7Kp/i/gzv549RirJEgBIA6gDzPap/XVf8Acqf1FfRcEv8A5qf+sfZHjMS//dP/AGfueg/Cq26sVnVBhdULAwOEEtaHEkA97vZU1MZQlUVNTTfS5poYerGDm4tI9CVhYNcoA4gDikCC+rYKVR41ax7vNoJUpXdhZO0Wzxiea6BxRIA0vR2vNIt4tOXgcx7yvFf8gw6hiVU5SXzWj+Vj1XBa2eg4c4v5PVfO5YWOynVDLm9bU8JazuYDk3x1K56nUqXp4aLUfDd+Mn9L2XI35Ix/NVab+S8l9d3zCrnYzmEPfRgt0dhBIn94aJalLF0oNSUlF763XyuNF0ZyTVrr4lZtc4Qx50ZVY53c0ywnyxz5KcAs0p01vKEkvPRpetrC4p5VGb/tkm/Lb5XubDonbg46h1ENHdlJ+YW/gtKLzVHutF7sqxs3pEpOk3w+ZXuX3JrllN0OqMwSd1oBwvnKQ0agwvSSxKpU23yRxpYPtKm+4bsC5wuwHR2nc4D8PkF5jg2KcavZS2l7/uvodnH0k4Z1y9jQhepOOPQAxyAEEAPQAxyAGbSfNA8w6n/W1Il+Ydu8CVOINKAEEAPQAxyAECoewLcxQXzyOyPTsSkgSAOoAzezdgOFy+rWDS3E5zBMyXOJBI7h7nuXoMXxaMsJCjRbvZKXLRK3z9vM4+H4dKOIlVqWtdtebf0NICRmNeHjwXn7tax35efI7Fk9GbZumeq+gxvbU8099BrkxBxACQAPtGljpVG/WY8erSFMXZoWavFo8YC6BxTqALTo3Ww1oOjhHpn8gfVcPj9FTwuf/Fp+j0fujrcGq5cRl/yTXqtV9T17ZVak6mOpgAcOIPf39/FU4KpQnSSo7LlzXn9+Z1K0ZqX5zI/FTZt1WZRFs176YL+sYzUuOHAS0doDe8JXSoyir3OdioTkll2A7TYzqNnSZcmajg4Ppk4iGEnCCR+6QD/ZeY4xTp0q6q0naTd7Lqv7l01+Z1+H55Uezqq6+nT4E2xNsusmPbUY6rTAlr2kYmtaDPWBxkwIzEzGiswWMpXeXSUmvy7LNto7Pfo7W8iK1KcUlLWK587eK8OqvcIudvuumNc3Km4AgCRPLFOaw8Qxdec3SnpZ6pa/F8zThadPKqkdb8yC1dD2Hk5vzCxYeTjWg1/kvcvqq8JLwZsAvennB6AGOQAmoAegBjkAQXjSabmjjh/4uB+4qOYX0CVIDSgBBAD0AMcgBNUAUjqdpJzIgkRv8PIrzcqfC7tXaty/N9mdVSxltk/gBXlenGGi2BxcdT3CdAsOKr4fLkw8bLnJ7vwV9Uupoo06t81V+nICXPNIkAJAF9snZgGGo8yciBwHEE8yvScN4ZBKNeo7vRpcl92crFYttunHTky6XfOcMcgDiAEgBIA8d2zadVXq0/qvdH2Tm32IW+DvFM41SOWbQGmEJrGphqMPJw9Jg+yzY2l2uHqQ6xftoaMLU7OvCXRo29OoWmWkg8wYK+bQnKDzRdn4HunFPRhZ2xXiOsPo2fWJWv8A8hibWzv5fYp/D0v8QN7iTJJJOpOZWNycndu7LkraIHvabHMcKsYIl0kgQM8yOGWitw86kKidLvbLnvpp4ldaMJQaqbcx9B0tBALRGQIggcJHDLhwRiKUqVVwm7tb+e4UpqcFKK05BVjTxVGD94egzPsE+EpupXhFdV8tX8kRXllpyfga4L3R54egBjkAJqAIr2+pURirVGUwdC9zWg+EnNCTexDaW7OWt3TqjFReyo3mxwcPUFDVtwTT1RVbS6WWluSKlZpcNWsmo4HkcOQPjCZQkxJVYR3ZSVfibbgw2jWd37g9sSbsn1K/xEejH23xJtXHfZVp95a1w/4uJ9kOkyViI8zT7L2pRuBioVG1ANcJzH2mnNvmEjTW5bGSlsw9QMMcgBNUAYsmc18+vm16nprW0OKAEgBIASANZs39lT+yPkvb4D+lp/6r2OBif1ZebDFsKBjkAcQAkAJAHn/xGssNVlYaPbhP2maexH8q1UJaWOfjIWkpdTIq8xnCUWvoF7am7BXy2Ss2j6EndCSgMrUg4QRPdjeye7Ewgjx9jodWExCo1M0oqS5ppP4X5lNek6kLJtPwbXsR0q9tTECjdVauWGnXOOiHAyHOqDdLAROcnulemjUwMV28cqt00flbr6HIca/6TUnfrqvj0/lids/SMnieZOpPic15OrUdScpvm2ztwjkio9Cz6MvY99WDLqeFpHIvBPrAXoODYNxXbyW+kfLm/ojmY7EJvso8t/saILvnOHoAY5AFT0l28yzomo/NxyYyYL3fcBqT95CmMczEqTUFc8V2ntGpcVHVazsTz6AcGtHBo5LSkkrIwSbk7svdh9HHkF9VzqbXCCxpLXPbrD40b3fJefx/HIU24UEpNc3svLr7eZ18JwqU1mquy6c359P5sWFXotbhwYS9riJDcYBI5hpEwsP/AJnHxjmlHTq4uxr/APGYRvKnr0uOd0cY2k9lJxa58DG4BxwjPAIjIwqlxmrOtGpUjdR5LRX2u99h3w2nGlKFN2cub106cilr9Eqw7LmO8y0+hEe67FPj+Gl3lJel/b7HOnweuu60/l/PiCU9n3VBwqMZUY5ujqeZHm2cu5bqfEsJV0jUXrp72MksFiaerg/TX2PSehfTH9JPUXIwXAGWWEVQNYB0eOI46jiBdKKtmjqh6dW7yy0ZaX3SuzpPwPrsxAwQ3E+D3lgIChQk+Q7qwWlyzsbtlVofSe17Do5pkf8AnuStW3GTTV0Zm6snscQWmJMEAkEcM14bEYOrSm4uLtydnax6KnXhOKd0RCg46Nd/KVUqFV7QfwY7qQW7XxO1bdzQC5pE6SIU1MPVpJOcWr9SI1ITdou5EqRxIA1eyj+qZ4L23Dv6Wn5HBxX60vMNW0zjHIA4gBIA46YMaxlOk8JQBhOl23KVe3azMVm1BiYQZYWhzXyYgjOMlppQcZX5GDEVozhbncxq0GI47RAWubDZ20adZs03A82nJw8W/kL5ti8HXw8n2sbePJ+v8Z7rD4mlWj+R+nP4BayGgSAOOcAJJgDUnIeqlRcnZK7BtJXZmttdJ2gFluZdxfwH2eZ79PFei4fwOUmp4hWX+PN+fReG/kcXGcVilloO768l5dfbzNT8Mdmvp276tSQazg4TqWNEBxnmS4+EHivR1LXsuRzKCajd8zZBIXj0AQ3GKDgw4uGKY84zCAPMOknRraNzW6yq2m7g3BVaGNbyaHkHvJiSre0pwWrsZJUqs3ewtmdEXW9QOuSxzgJaxpLg08C4kAE8gPHkuDxviLiuwp8934dPXn4eZ1OGYH83a1OWy8evpyNbsINNdmPTOJ+tGS4fDlB4mOf08+R18S5dm7Gd2t0JunX9Su5zepNU1etLxIZOIMDe1iAAaOGQzXs61amsPLNtZ3+B5uOGqOumuqd/UZRqPrmk/C0Na8uO8S5pDXswObGTpdz4FeSnCnhVUhduTilto7tPMnfayO5GU8Q4Tskk776rRqzVt9TSbDt21KzWvzGZjnHD88lRw+jCrXUZ7au3U0YibhTbRlNobHv3bReS2oGiqSH5ii23BJAB7MYMsOs969jiKdB4aUWlbK+XO30POU3X/Eppvf5X+xdVaYcIcJHf+cl4SnUnTalB2Z6icIzVpK6POdr7NNvULD2dWHm38RoV7/A4yOKpKa35ro/t0PIYrDSw9TI9uT6r+bll0N6QmzrgknqXkCo3u4PA+s33EjktM45kVUp5H4HtrHggEGQQCCNCDoQs5vGlAFB0hqS9reTZ9T/ZeX45UvVjDor/ABf7HX4fG0HLq/b/ALKlcQ3iQBqdjn9UzwPzK9pwx3wsPL6s4WL/AFpfzkHreZhjkAcQAkAJAGU6V9FevJrUIFT6TTkHxxB4O9j3K6lVy6MyV8PneaO5h6+zKzDD6NQH7DvYgQfJaVOL5mF05rRplTf1SBhgjnII+aiUlyGjBrVlc2pBkGCOIMEearaurMsTs7plvs3bNwXsY2qTic1ueF2pA1IJXLxfDsGqcqkqa0Tel1svBo34fG4lzjBTerS5P3N1eB2B/VzjwuwwJOKDhgcc4XjMPldWCmrq6v5X1PTVs3Zyy72dvOxmKXRXaNyR1jHAc6zw0D+DMj+Ve/pUqFD9OKXkvqeTn29bvtvzf0NZsD4dUqRD7l3XOGYYBFMHvBzf5wO5NKo3sNCglq9TZteDOEgwYy4EcFRCpGd8rvZ29TVKLjuhwTij0AMcgCj6Rg7nLe9cl5zjybdPpr8dDqcOatLroZvalOo5kUnQZE5wSOQPDgsHDa2Hp1s2JjdW052flzLcfSr1KVqDs7+V158iDY9vWZPWukZQC7EQec8Fp4vicHWy/h42a3aVl8P2KOG0MVSzdvK65K92aqps25e0b3WNyI/WSDyOaqng8bUgtcy5fm+5qVajF7WfkBHYtVpJ6oyYkgAkxpJGqzzweLsoyi7Lbnby1HjVo3umrsYKFRhBwPaRmDhcI9lSqdanK6jJNeD+xZmhJWun6j9obZqFh61+6BLoAEgc4HstLxOKxTVC+7tbRX8ylwo0Iuo9kr9SjtNssqPDAHAnSQIPoclqxXA8Rh6Tqtppb2v9UZMPxajWqKmk03tf/sPr2lGsx1O4aXNIlpbAcx40c0nTInx4qjhmPWEnJtNprl1/lzRjcJ+Iil0MnddCLntW4Fdk8C1rx3OY46+BK9fhMbSxNPPHTz6nnMRg6lGWV6m26B1LynTFvdW7w1vYqF1PJv1XNLpIHAicsuCsnleqY1HOllkjWlIXmJu9tUa1Z4p1WuIOECYnDluz2hlqF5Ti2GxHbyqODy6We6tbw29Tr4LEUXBQUlfoOXHOgJAGi2HcMNNjA9uLeOHEMUBxzwzML2XCr/hIX8fdnBxjXbP09i1XRMwxyAOIASAEgDoQA+VADXFADQ0cgpAD21Uw0XRxhvrr7ArmcWqZMLLxsvv8jVgo5qy8NTMSvH3tqdw2dN0weefqvoMZZkn1PNNWdhV6mFrncgT6BJWn2dOU+ibGpxzSUerK3YH7PPi4/ILmcE0w+vOT+hrx/wCr5JfUswuwYSv2jfFuJmbCRuP1BORg8uS4+OxsoOVHWLfdlyfy06c+ptw+HUrT3XNfz4kLdrE0sWWJpaHDuJzI8VVHireG7R96LSkvC+68/kx3g0quXk07FlWoteMLhIXYrUadaOWaujFCpKDvF2ZmNpW/V1HNGmo8D+SPJeNx2H7CvKC23Xk/40d3D1e0pqT35gqxlxa7I2waO64YmcuLfD8F0sDxGWH/ACS1j815fYzV8Oqmq3NDT2zRInrAPGQfdd6PEcNJXzr10MLw1VcgW96Q02j9Xvn0b5k6+SzYji9KCtT/ADP5fzyLKeDm+9oZm8uXVSXVDM5RwjkByXn6uIqVZ9pJ68vDy6HQjTjGOVLQBo2NNhxNYAef4clbW4hia0MlSba6ffqU0sFQpSzQgkw6javeJY0kaZc1VSwtaqr04totnWhB2k7Fvb3NO0pzcPawuJMEyeAgAZnTgvV8JwdSjRyyWrd/I4uOxNOU730AK/Ty2HZbVf3hrQP+TgfZddUJHNeMgtkyh6UdMjXoOp2zX0y7JznYZwcQ0g5E6TylNGg07sqni1JWSaPPqdCXYSPHwViTuUtqxq9s3Lm2tEU3OaS0GWkgw0ARI8fZedwWDhUx2IlOKai9LrS7d/ZfM7GKxU4YWjGMmm1rbwVvdmTqVXO7TnO+04u+a70KcId1JeSscuU5S7zb83cK2RWq0KrK1EQ5hkTkDzae4iQfFWOLluIpqDuj1ql05tCAXudTyE4mEgHlLZlZ3RkjYsVTZY2HSC2ruw0a9Nzjo2YcfBroJSOLW5dGcZbMsVAwkAJAHQgB6AGOQBFVuGszcY+fopjFy2EnUjDvMpdt3wqBobORJM+g+ZXB/wCQXgqcHzu/hp9To8KnGo5SXKy/nwKleZOwa3Zr5psP7o9sl7jAzz4aD8EefxCtVkvE5teoG0XzxEDxOSr4nUUMLO/NW+I2Ei5Vo28zLZxOcDKeU8J8yvHfmsnrZafH7nd0vYuejz3kmScAEAd5zy/PFd/gk60sybeVKy8/57o5vEIwVrLVkO1w4HAapeTnhwjIc8lm4kqsJdm6rnfXLZafD7FuEcJLMoZfG5R3l42kwve7C2PXkAOJXMoUKteXZ0ldv28fA1VqsKUc83ov5oa/Y+0GXFJlWnOFwBgiCO4j8jkve5XHRnm4zjPVC2tYda3LtDTv7lzeJYH8TC8e8tvHwNmFxHZS12f8uZh7SCQRBGoK8hKLi3GSs0dxNNXQ1KAkAJACQBNa2zqjsLR4ngBzKvw+HqYieSC+y8WV1asacc0jUUqbaLI+i0Ek+GZJXtcNh40Kapx5fN9Tg1qrnJzkeQbTvnV6r6r9XHIcm/RaO4BdeMcqscGc3OTkwZSKJAEVeQJBAPMqGTHcLuquIMGoawD5k/MLNh6HZyqS/wApX+SX0L69bOoL/GKXzYMymBoAFqsUNtj0EFftB+YHL5lVyZbTWlwQfnxSlh7J0A2266tv1hmpTdgcTq4RLXHvIyPe0rPONmbqM3KOppUhaJAHQgB6ABr24DBPHgOZTQhmdiurUUI3M/VqFxlxklbUklZHMlJyd2THY9R7BUZBmcpg5HvyK8vxzB1q9ZThqkrW59T0XCakKdG0ubv9CBux65y6s+ZaPvXBXD8U3bI/l9zq/iKX+QW11SgWtcdBmJkQSTHivZcLw0oYSMKm6v7nmsfX/wDpco7aFvc0W1accCAQeXEFJi8NGvTdKX/TNNCs4SU4mbfSdTc6mcy4AADOTILSvJSpVMPOdCWrkrac9VZnbU41YqouX21L7ZVAsphrtcye6eC9Pw7DyoYdQnvq/icjFVFUqOUdgwMEzAk8Yz9VrUIqWZLXqUZna19Dzv4j9HSS65a+GBvYI3Q7jBGmLw1ETmArMNRpU82SKTer8TPi5VJ2cndLTyMns3pXc24Y2m8Qw5AtBxN+o46lvv3rTLVWZki3F3R6t0X6TUr1ks3ajRv0yc294+s3v9YWeUXE3U6imiwvrFlTtDPmNf7rBisDRxK/Oteq3/f1NdHETpd3boU9bYjx2CHex98vdcKtwStHuNSXwf2+Z0YY+m+8rfMrFxjcT21m+pmxsjSZAz81qoYOtXV6cbrrdFVSvTp6SZY22wyf2jo7m5n1K6tDgcnrVlbwX3/Yx1OIL+xfEure3awYWCB8/E8V3qGHp0Y5aasjm1KkqjvJlT0wr4LSsebQ3+chvyJWmkrzRmxErU2eULcckSAEgBr2giDmEAnY6EAdQAkAVNy6XO8flkqnuXx2IlAxvfhJWircM+tTY7+RxH/UVVXZGjDbs9MVJrEgDoQA5AGdv7nrHk8BkPDn5rbThlRzK1TPK/IHTlRs7WlhY1vIALlzd5NndpxyxSJUo5mekH7b+Efet+G7hycZ+r6Bex6k04+qSPLX71XWVpF2GleFuhU3z/8ANDufTH9K8di5uXElblKH0PQ0VbCej+poQvWHGHoAguqDajXMqNDmuBa4HQg5EFBDV9GeWXNEbKq1adSn1rKgmk/LNokFjp5SJjuMZiNUJpo59Wm4uxS9FL+lQr9ZVlsA4HNk4XHuGZykJlbmLdrVHpXRnplSu3GmdypJwg6VGjQt5OjVvpPDNOFtVsbaVXNo9zQ16waHZiQ0uic4g5xyyWbEVOzpSn0TfyNNKOaaj4oyC8Ej0ha7Arw8s+sMvEf2ldngtfJWdN7S91+3sYMfTzQUly9jQNXqjjj0AZX4iVItQPrVWD0Dnf8A5CuoL8xlxbtT9Tzdazmlcb10mIjwVeZl2RHRfu5D3RnZHZoPYZAKsKjqAEgBIApXHNUmk4gDZ/Cl3+beOdB3s+mq6uxfh+96HqyoNgkAdCAA9r18LMI1dl5cfwVtGN5X6GfEzyxt1KNaznhGz6WKqwfvA+QzPySVJWg2W0Y5qiRsFzDtiQBmukP7UfZHzct+G7nqcrG/qeh3Yb83DuB9J/FRiFswwj1aAg/FVB5vB91blyw9CjNmqJ+P1NCFiOoPQAxyAK/bWyKd1TwVWh0EObPBw8M4Oh7ipjLK7iVIKaseP32zGm+dbgGi3GGw76JwgmJOYJ0zzkLUrPY57TjoyHa9i22uAwOL2tLHEgw4ZyRI0dlr3hS1ZkJ3CulO0qVxWZUpOfiiHvdiB4BoEmRAnTnxUNRta2hKlK929QjbznW3VihdVH4gSQXh8REEcgZPoslTh2Ek7unH4W9i+GNxEVZTfxv7itKFevbVK7rlwwYt2SJwiTiLSImcsk1LAYam80KaT8vqyKmMrz/LKbfr9g/4bbZq06po9qiQXOBP7M/WZ4kiW+fjdKGbbcWnVyb7Hq7XSJGhWc3p31RjviU79TSH/wAhPowj71fh92Y8Z3V5nnxWo55Sqk0iQBdU2wB5DzVyM7OoIEgDjkAUqpNIkAbH4V/6x3+w/wDrpqur3S7D9/0PWFQbRIA61AFDtKtjqHkMh5f3lbKUbROZXnmmwVWFRa9HaU1C76rfc/8AgrPiXaNjZgo3m30NGsJ1BIAzfSP9qPsD5uW7Ddz1OXjf1F5fcCtKuHGebCPMkK2cb28zPTllv5DbXts+035hTPusin315o0YWE6o9ADHIATUAZH4g9F/0lnXUQOuYII+vT4jxGZHmOSenK2jKK1PMrrc8223sZ1sWBzmuDwSC2eETr4jNaWrGJO5PtGxt221J9Kriquw4m4gdRLpaM2wcs0NKwXdwfYGyv0mr1ePBul0xJMQIAnv9kJXBuwPd2xp1XUsYID8JMw0wYk+HtmoAtNr7OfYvY6lWOJwdmBhIiJyky0z7KWrEJ3NV8NOkxcTa13Eky6k5xkk6upknXi4eY5KipHma6FT+1+hYfEw7lH7T/k38U2H3YmN2RglqMAJXs5MgwkcSyM7bhezNjh28530sIAEwYJl08MlFrEuV0WIqtFvGH6UTxxROId2g8E3MS+hF/hxwzOcNMRlvRlinXPkjMRlJWWTYc0Ol2NrScMQc5jPMfgi5NiI2AIyf2sQG6e03XjkO9FwSKT9By7W9gx4Yyw69rnCqLyR2zMy1r5cHNBEQBi0M8UAa/4Y0GCu8tOI4HiYg608vDiq6uxfh+96HpSpNh1QAys6GuI1AJ9AU0dWkLN2i2ZzCt1zlWOEKbhY0HRtu448cUegH4lYsS/zI6WCX5G/Et1mNokAZ3pEP1jfsj5lbcN3X5nLxvfXkVULRcyWJbQb7PtN+aWfdY9PvrzRogsJ1B6kBjkAIKAHhAHhXSd5dd15OQq1GtHBrWuIAaOA7lqjsjnzX5mTdE9nU61ctqjE0MLokgTLRnH2injqyuWgFti1bSr1GMkBriBnmB4+ah7krYHp24LHOzyw+6AJdl2gq1qbHEw5zWmDnHchbg9gzb9kLW4igXNwhj2mZLXaggxzCmS5ERb3Nv08qmpQtHu1cC4xpLmMJjuzVVDdl+L1jExeFaTCLCgCehdFgIaBnrrmO/Pv4KGgvYZVqF0cANAMgOakDrq5IAMZRBgYgBpvaoAkN6/XLUOyaBLhxOWaixNyI13AZHs4iMhq4ZoaBblT+kuw4Z+jhmBiw/VxawqjRYX6U6SZzcWk5DVuiAsbL4Y3LnXVQGI6pxgADPHTzyVdXYvw/e9D0xUm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xQSEhUTEBQWFRUXFxUYGBgWFRUVFxcVFRoXFhcXFhUYHCggGBolHRUXITEhJikrLi4uFx8zODMsNygtLisBCgoKDg0OGxAQGiwkICQsLCwsLCwsLC0sLSwsLCwsLCwsLCwsLC8sLCwsLCwsLSwsLCwsLCwsLCwsLywsLCwsLP/AABEIAMQBAQMBEQACEQEDEQH/xAAbAAABBQEBAAAAAAAAAAAAAAAEAAIDBQYBB//EAEUQAAEDAgMECAIGCAUDBQAAAAEAAhEDBBIhMQUiQVEGEzJhcYGRoQexQlJywdHwFCMzYoKSsuEVJDRzosPS8TVDY3TC/8QAGwEAAgMBAQEAAAAAAAAAAAAAAAIBAwQFBgf/xAA4EQACAQIEAwYEBQQCAwEAAAAAAQIDEQQSITEFQVETMmFxgbGRocHRFCIz4fA0QlJyBvEVIyRi/9oADAMBAAIRAxEAPwD1q4rhkSJlXpXMk5qJEy+BMQfZTkYirJu1ifrVFh85DUvQDEH2UqDFdVJ2sKlehxiD7IcAVVN7E3WqLDZyB98AYg+ynIxHWSex2negmIPshwBVk3axN1qiw+chqXoBiD7KVAV1knawmXwJiD7IyEKsm7WJutUWHzkNS9AMQfZSoCusk7WOMvgTEH2RkZCrJvYn61RYfOQ1b0NMQfZSoXFdVJ7Cp3ocYg+yHCwKqm7WJutUWGzkD74AxB9lORiOsk7WO074ExB9kZGCrJu1ibrVFh85DUvQDEH2UqArrJO1jtK8DjEFDhYFVTZL1qiw2cgdfgEiDl4KcgjrJcjtO9BMQfZDgSqybtYm61RYbOQ1L4AxB9lOQR1knaxxl8CYg+yMgKsm9ifrVFh85DVvQ0xB9lKgK6qTtYkt7gPmAREe6hxsNCakTKBwLaejfEp4FFfZAdDtBO9iiO5YJDQA3XaPknWxRPc7adr1Q9iYbhqQuK+v2j4p1sZ5bs7bdoIexMNw9IXgFz2j5fIJ1sUT3Fb9oIewR3D0heA3XaPknWxRPvDaHaHih7ER3LBIaAG77XomWxTPcVr2h5olsRDcOSl5X1+0fFOtiiW5237QQ9ghuHpC8Bue0fJOtiie5207XkolsTDcNSlxXVu0fEp1sZ5bj7XtDz+SHsTDcOSF4Bcdo/ngnWxRPvHKHaHih7ER3LBIaAG67XonWxRPcI2Z9Ly+9JMtocw9IaAPaQyb4lPAprbIEoDeCd7FEdw+FWXgN0N4+SdbFM9ztoN71Q9ghuGwlLivrjePinWxRLc7bDeCHsTHcPhVlwDcjePl8gnWxTPc5bjeCl7ER3D4VZeQusXvdIGWWZyCnOkL2MpPRBdDY8EFzvQfeUjq9EXRw1tWwwWbe/1SZ2XdlEa/Z9M5lvufxR2kiHQg+QwbMYDIkef4qe0kL+Hgtjj7HkfVCqA6PRlTeW7muJcCBz4equjJPYyVKcovVEduN4JnsJHcPhVl4DcjePknWxTPc7aDe8ih7BDcNhIXFfWG8fEqxFEtx1sN4efyUPYmG4dCQuALgbx/PBWLYplucoDeHih7ER3LCFWXgV0N70TrYpnuT7NHa8vvSzLaPMOSF4JtAZDzTQKauyBqI3gnZVHcOSFwFcje9Ey2Kp7nbYbyGENwxKWgFYbx8U6KZbjrcbwQ9gjuGpC4CuBvHy+SdbFMtxWrCXABRJ2RME3LQvKFqBmcz7Khzubo00twhIWCQBDdXAptLnECAdTExwTRi5OyEqTUI3ZQ0umluW03SRjfgLZbiYZwhxE9mc55Zq54aWv8uZVjYO3jv4GipvDhLSCDxBkeqoaa3Niaauhygk4ROqAK+42aAcVPLm3h5clbGpyZnnQV7xIAnKrAdwN4+SZbFMtztqN7yQyYbhiUtAKo3j4lOil7jrcbw8/kh7BHcNSFwDcDeKdbFMtxURvDxQ9gjuHJC4DuRveiZFU9ybZ47Xl96WZZR5hiUuBr4ZDzTRKqvIHojeCZlUdwxIWglwN70TorluK2G8hhHcLSFgFVGZ8U6KnudoDeCGEdwxKWglcbx8kyK5blvYWuBufaOv4Kicrs2UqeVeIUkLRIAjr1cLXOPAE+imKu0hZyyxcuh5rYXB2jdPFdx6tjHvawEgOwwADHDOY/uuhL/wBcUo9TjwvXm3N8mxUbOmbKzJYyXXWFxwtlzeuLcJMSRGUKLvPPy+hKinTp6by+o2826yzvD+iAtpAxVpycDuZa09l0cvxR2TnC0tw7dUqrcFZc0entMiQuedk6gBIAB2hSjfH8Xh9by+XgnhLkU1YcysuBvFXoyS3O2w3vJDCO4UkLAKqMz4lOip7jqA3ghkx3C0pYB1xvFMiqW5yiN4IYR3DUhaCXA3k6K5bk1iNfL70sh6XMKSlwPd6BTErqENIZhMytbhcJSwFrjNMhJbioDNDCO4VCUcDqjMpkVvc7RGYQwW4XCUsGUKc1R3Z+gRJ2iEI3mW6oNgkAJAEdzSxsc0/SBHqIUxdmmLOOaLj1PD61Ora1i2SypTJEjLzHMEHzBXUTUlc4DUqcrPRoOttvEUqNF7RhpVm1Q4dqMeNwI0PGNFDgrt9UMqrtGL2Tv87m0tth2F/UNxTc4mQX0wQ0F377CMQmOBAPqskqlSmsr+J0I0aFaWdeqNkFmN4kAJAHHNkQdCgDOM4g6tJb/KYn2WlPQwSVnYntxmhhHcJhKOB1BmfEpitrUdQG8EMI7hUJSwErDeKZFb3FSGYQwW4XCUsBa4zTISW5JaDXy+9RIamEpS0huRopQkyKmMwpK1uEqCwHrDNShHuKiM0MFuEKBwaoMypK3uKkMwglbhKgc7aftPL7lE+6TT75ZKk1CQAkAMrVQxpc4wBmSpinJ2QspKKuzI7RfY7SxMDorMaS1w3XQJMA6Pb3fJaYxqUmuhhnKjiE+qMDV2NUFFlcQ5j3lgg72IOLILe8jKJ1WvOrtdDn9nLKpcnoQ2F7UtqoqU5a9hggyJ5scOR5IlFTVmRCcqcsy3R7bs+6FWkyq3R7WuHdiAMe65cllbR34SUoqS5hCgYSAEgDOUjLqh4Go/2MfctC2Rin3mEUBmhkR3Jqjw0FziGgakkADxJUDlDX6TWgcQbinrwdi9xKfK+hS5xvuEbP21b1HAU69Nx5B7Z9DmoaaJjJN6MuISloNVGZUoR7ipjMIIW4SoLAesM1KEe4+2GvkoY0CdQWEdcaKUJMjpjMKRUTwlHIaozUoRoVIZoYImhQOQPGZTCMVMZqARPCgciJh0jhCndC7O5aseCARxVD0Nad1ccgkSAAduWZrW9Wk0wXMIHjwT05ZZJlVennpuKPPug2xJq1KtR2F9DG3qtH4iwtl37u8fEj12VamyXPmczDUU25Seqvp6E9L/0+1/8Auf8AXKP75+X0Bfo0/wDb6kXxCaytdU2UAHVSMJw/SM7s++fIdymgnGH5gxbVSraGr2PQ9l2nU0adLXAxrZ54QBKwylmk2dWnHJBR6IKSjiQAJtS76qmSO0cmjm46fj5KYq7FnLKrlXQt8DQ3kBPjxV5ksT0hmoYIpelFG3rDq61MVCNM3NwE97Tr3Lk43i8cNLJT1l8l5/Y3UcB26vPRfMwd30PGtKoR3PE/8h+Cz0P+RParD1X2f3Gq8GW9OXx+6+xU3PRu4b/7YeObCD7GD7LqUuM4Op/fbzTXz1XzOfU4ZiYf238n/wBP5BOy9u3tmYaamAfQqtc5nkD2f4SFtjVo1e7JPyaM+WtT3TXmmbrYvTe3rj9a4UH8Q9wDD9l5yPgYPipcGh1Vi99DTUHB0FpBBzBBBBHMEapC1BMJRyGqM1KEY6gNUMaJKoHGVEIWQ1gzUkE0KBiKoM1IrFTGaARLCgYhcM1IrEwZoBE0KBiF4zUiskt6xYeYOo5d4SyjceEraFgxwIkGQqjQOQAkAVW2Ng0a++5pFQDdexxY/uGIajuMhW06so6X0KK1CFRXa1MJ/gdX9EpOLq+dxhdTgQwdaW4wMMg8Z0zla+1WZrTY5n4eXZxeu9mumpu9j9HqFsS6m0l51e8lzz/EdPKFjnVlPc6lLDwp91Fqqy4SAOEoAo6IdVf1tQQB2GfVHM/vFXJW0Mzbk7k9QZqRWDX1z1bCRqch4nj5arDxDFfh6Dkt3ovP9tzRhaPa1EntzMy48T4krxWrfieh2QJ/iTD2Q93e2lUI8nYYK1fgqi7zivOUU/he5R+Jg9rvyi7fGx2ltGm4hslrjo17XUyfAPAnyUTwdaMc9rpc4tSS87N29QjiacnlvZ9Gmn6XtcLWU0HnO3/9TV+2fkF9A4Z/SU/I8fjv6mfmbL4UbQJNW3JloAqMHLPC8DuMtPrzWmquYtB8j0iFSaiKoM1IrO0woZMR6BjjgghnGjNBFiVBJE8ZoIYypVawFz3BrRqXEADzKN9iG0tWZ+/6cW7DFMPqnm0YW/zOz9AVcqEnuUSxcFtqVR6f5/6fL/dz/oT/AIfxKfxn/wCfn+xcbH6W0Kzg0zScdA+IJ5B4y9YVcqUol1PEQk7bGlhVGkieM0ECaM0AWFJsAKp7mmKsgT/FaeNzc93Iugls8pHEKcrsLnV7BdKs12bXA+BBSjJ3HoJEgBIAhuLpjO25rfEj2HFSk2Q2luV9Xa7nZUGF3775a3yGp9kyh1K3U6BdvdzAfuu/4k9x+75qHGw0Z3IqjMLyODpcPH6Q+/zKaLuhJqzGPGaYrM/tytL8PBo9zn8oXlONV89dU1tFfN6+1jtcPpZaebr7IoNr7TbbsDnAmTAA4nXU6aLJgcDUxc3GDtbVtluKxcMNFSlrfZF/0esGXlBtenUcA6QQ5glrmmCDDs8xqupLgOXR1NfL9zNT4iprMo/MZtTZLqMF0OaTke/wOhXMxWCqYXVu6el17M10q8aunMAWEvPONuH/ADFb7bvmvoPDv6Sn/qjx+N/qJ+bND8Lf9af9l/8AUxaandEod89dhUGwjeM0EHGhBKHIJEoA6AgAa82pRpZVarGHkXCf5dUyi3shJVIR3ZQbY6aUWN/UHrXnTJzWt73EgT4D2VsaMnvoUVMVBL8urMHtLaVW4dirPLjwGjW/ZboFpjFR2ME5ym7yYImEEgAzZ+zH1iA0BrT9N+TR58fJY8RxDDYd5ak0n0+/T1saqOCr1leEXbry/f0PWtk2ppUWMNQ1S0RjPHw7hoNcgqnNT/MtmdCEHBZXyCXBQMdpNzCGyUrsj2ndknqaR3z2nfUb/wBx4eqWMebHnLkhtC3axoa3QfmSnuVWOOtWEyWieeh9Qi5Njv6NGj6g/jJ+cqNAu+oZZSBBcXHmYn2SSRbB3IdtfsjmRLqYyJGRe0HMIhuE+6QUrGm3NrBPOJPqVZcpsiYhQScwA5HNADKwdhgb0ZtnUEd/EcPNFtSb6WHk8Shu2rItcx9apicXcyT6rwNao6lSU3zbZ6SEckVHoB31jTrNDarcQBB1IMjLIjxKuwmMq4Weem/NcmVYjDU68cs0X2ytrMt6TaNGiGsboA88cySSJJJMrqPjs3q4a+f7GaPD4xVovTyB9pbTfWjFAA0A0nmeZXNxWNqYnvaJcka6VCNPYBWMtPNtsH/MVv8Acf8A1FfQ8B/S0/8AWPseOxf68/8AZ+5q/hNRm6qu+rSjzc9v/aVdV2Iw6/Mz1ZUmwY4KAOQgBKQEFAGC6X9KXl7qFu4ta0lr3tMOc4ahp4NGmWvhrqpUla7OfiMQ75YmOWgxk1K1e7ssce/CY9dFnq4zD0u/OK9Vf4bl9PDVqncg36O3x2CmbGqxLg1g5ucB8pXPnxzCRdotyfgn9bGyHCMS1eSUV4v7XC7XYbXa1Q77EH3z+S5+J/5DUhpGlb/a/tp7m2jwSEtZVL/6299fYKuLSnRaDTYHPc5rG45dvOMSe4CTlGi5seIYnFzaqVGopNvLpouXrtrc3vBYfDRTpwTk2kr66v7b6WDaVhigOdUqOP7zmgnkGMgfNYPxEm7UoJX8Lv4u7v8AA2dirXnJv1svgrIOdt2nZVOqrVQHmCacOdGLTE4DCwxnryldnAYPG4eDqLb/AA5vy6P3MGKxOGnNQb169PPwNZRrB4DmmQfzC7NGtCtBTg9GYqkHCTjLc5WrOa0lglxybyBPE9wVtrip2OWdsKY1lxzc46knUqSCYqAOBAD1ICY6DKVomLsxbY/ZfxU/62pYblk+6JWFQwqAEEAPUgC7RdFN8a4T75fesmNk44ebW9mXYdJ1Y36mU6p31T6FeL7Kp/i/gzv549RirJEgBIA6gDzPap/XVf8Acqf1FfRcEv8A5qf+sfZHjMS//dP/AGfueg/Cq26sVnVBhdULAwOEEtaHEkA97vZU1MZQlUVNTTfS5poYerGDm4tI9CVhYNcoA4gDikCC+rYKVR41ax7vNoJUpXdhZO0Wzxiea6BxRIA0vR2vNIt4tOXgcx7yvFf8gw6hiVU5SXzWj+Vj1XBa2eg4c4v5PVfO5YWOynVDLm9bU8JazuYDk3x1K56nUqXp4aLUfDd+Mn9L2XI35Ix/NVab+S8l9d3zCrnYzmEPfRgt0dhBIn94aJalLF0oNSUlF763XyuNF0ZyTVrr4lZtc4Qx50ZVY53c0ywnyxz5KcAs0p01vKEkvPRpetrC4p5VGb/tkm/Lb5XubDonbg46h1ENHdlJ+YW/gtKLzVHutF7sqxs3pEpOk3w+ZXuX3JrllN0OqMwSd1oBwvnKQ0agwvSSxKpU23yRxpYPtKm+4bsC5wuwHR2nc4D8PkF5jg2KcavZS2l7/uvodnH0k4Z1y9jQhepOOPQAxyAEEAPQAxyAGbSfNA8w6n/W1Il+Ydu8CVOINKAEEAPQAxyAECoewLcxQXzyOyPTsSkgSAOoAzezdgOFy+rWDS3E5zBMyXOJBI7h7nuXoMXxaMsJCjRbvZKXLRK3z9vM4+H4dKOIlVqWtdtebf0NICRmNeHjwXn7tax35efI7Fk9GbZumeq+gxvbU8099BrkxBxACQAPtGljpVG/WY8erSFMXZoWavFo8YC6BxTqALTo3Ww1oOjhHpn8gfVcPj9FTwuf/Fp+j0fujrcGq5cRl/yTXqtV9T17ZVak6mOpgAcOIPf39/FU4KpQnSSo7LlzXn9+Z1K0ZqX5zI/FTZt1WZRFs176YL+sYzUuOHAS0doDe8JXSoyir3OdioTkll2A7TYzqNnSZcmajg4Ppk4iGEnCCR+6QD/ZeY4xTp0q6q0naTd7Lqv7l01+Z1+H55Uezqq6+nT4E2xNsusmPbUY6rTAlr2kYmtaDPWBxkwIzEzGiswWMpXeXSUmvy7LNto7Pfo7W8iK1KcUlLWK587eK8OqvcIudvuumNc3Km4AgCRPLFOaw8Qxdec3SnpZ6pa/F8zThadPKqkdb8yC1dD2Hk5vzCxYeTjWg1/kvcvqq8JLwZsAvennB6AGOQAmoAegBjkAQXjSabmjjh/4uB+4qOYX0CVIDSgBBAD0AMcgBNUAUjqdpJzIgkRv8PIrzcqfC7tXaty/N9mdVSxltk/gBXlenGGi2BxcdT3CdAsOKr4fLkw8bLnJ7vwV9Uupoo06t81V+nICXPNIkAJAF9snZgGGo8yciBwHEE8yvScN4ZBKNeo7vRpcl92crFYttunHTky6XfOcMcgDiAEgBIA8d2zadVXq0/qvdH2Tm32IW+DvFM41SOWbQGmEJrGphqMPJw9Jg+yzY2l2uHqQ6xftoaMLU7OvCXRo29OoWmWkg8wYK+bQnKDzRdn4HunFPRhZ2xXiOsPo2fWJWv8A8hibWzv5fYp/D0v8QN7iTJJJOpOZWNycndu7LkraIHvabHMcKsYIl0kgQM8yOGWitw86kKidLvbLnvpp4ldaMJQaqbcx9B0tBALRGQIggcJHDLhwRiKUqVVwm7tb+e4UpqcFKK05BVjTxVGD94egzPsE+EpupXhFdV8tX8kRXllpyfga4L3R54egBjkAJqAIr2+pURirVGUwdC9zWg+EnNCTexDaW7OWt3TqjFReyo3mxwcPUFDVtwTT1RVbS6WWluSKlZpcNWsmo4HkcOQPjCZQkxJVYR3ZSVfibbgw2jWd37g9sSbsn1K/xEejH23xJtXHfZVp95a1w/4uJ9kOkyViI8zT7L2pRuBioVG1ANcJzH2mnNvmEjTW5bGSlsw9QMMcgBNUAYsmc18+vm16nprW0OKAEgBIASANZs39lT+yPkvb4D+lp/6r2OBif1ZebDFsKBjkAcQAkAJAHn/xGssNVlYaPbhP2maexH8q1UJaWOfjIWkpdTIq8xnCUWvoF7am7BXy2Ss2j6EndCSgMrUg4QRPdjeye7Ewgjx9jodWExCo1M0oqS5ppP4X5lNek6kLJtPwbXsR0q9tTECjdVauWGnXOOiHAyHOqDdLAROcnulemjUwMV28cqt00flbr6HIca/6TUnfrqvj0/lids/SMnieZOpPic15OrUdScpvm2ztwjkio9Cz6MvY99WDLqeFpHIvBPrAXoODYNxXbyW+kfLm/ojmY7EJvso8t/saILvnOHoAY5AFT0l28yzomo/NxyYyYL3fcBqT95CmMczEqTUFc8V2ntGpcVHVazsTz6AcGtHBo5LSkkrIwSbk7svdh9HHkF9VzqbXCCxpLXPbrD40b3fJefx/HIU24UEpNc3svLr7eZ18JwqU1mquy6c359P5sWFXotbhwYS9riJDcYBI5hpEwsP/AJnHxjmlHTq4uxr/APGYRvKnr0uOd0cY2k9lJxa58DG4BxwjPAIjIwqlxmrOtGpUjdR5LRX2u99h3w2nGlKFN2cub106cilr9Eqw7LmO8y0+hEe67FPj+Gl3lJel/b7HOnweuu60/l/PiCU9n3VBwqMZUY5ujqeZHm2cu5bqfEsJV0jUXrp72MksFiaerg/TX2PSehfTH9JPUXIwXAGWWEVQNYB0eOI46jiBdKKtmjqh6dW7yy0ZaX3SuzpPwPrsxAwQ3E+D3lgIChQk+Q7qwWlyzsbtlVofSe17Do5pkf8AnuStW3GTTV0Zm6snscQWmJMEAkEcM14bEYOrSm4uLtydnax6KnXhOKd0RCg46Nd/KVUqFV7QfwY7qQW7XxO1bdzQC5pE6SIU1MPVpJOcWr9SI1ITdou5EqRxIA1eyj+qZ4L23Dv6Wn5HBxX60vMNW0zjHIA4gBIA46YMaxlOk8JQBhOl23KVe3azMVm1BiYQZYWhzXyYgjOMlppQcZX5GDEVozhbncxq0GI47RAWubDZ20adZs03A82nJw8W/kL5ti8HXw8n2sbePJ+v8Z7rD4mlWj+R+nP4BayGgSAOOcAJJgDUnIeqlRcnZK7BtJXZmttdJ2gFluZdxfwH2eZ79PFei4fwOUmp4hWX+PN+fReG/kcXGcVilloO768l5dfbzNT8Mdmvp276tSQazg4TqWNEBxnmS4+EHivR1LXsuRzKCajd8zZBIXj0AQ3GKDgw4uGKY84zCAPMOknRraNzW6yq2m7g3BVaGNbyaHkHvJiSre0pwWrsZJUqs3ewtmdEXW9QOuSxzgJaxpLg08C4kAE8gPHkuDxviLiuwp8934dPXn4eZ1OGYH83a1OWy8evpyNbsINNdmPTOJ+tGS4fDlB4mOf08+R18S5dm7Gd2t0JunX9Su5zepNU1etLxIZOIMDe1iAAaOGQzXs61amsPLNtZ3+B5uOGqOumuqd/UZRqPrmk/C0Na8uO8S5pDXswObGTpdz4FeSnCnhVUhduTilto7tPMnfayO5GU8Q4Tskk776rRqzVt9TSbDt21KzWvzGZjnHD88lRw+jCrXUZ7au3U0YibhTbRlNobHv3bReS2oGiqSH5ii23BJAB7MYMsOs969jiKdB4aUWlbK+XO30POU3X/Eppvf5X+xdVaYcIcJHf+cl4SnUnTalB2Z6icIzVpK6POdr7NNvULD2dWHm38RoV7/A4yOKpKa35ro/t0PIYrDSw9TI9uT6r+bll0N6QmzrgknqXkCo3u4PA+s33EjktM45kVUp5H4HtrHggEGQQCCNCDoQs5vGlAFB0hqS9reTZ9T/ZeX45UvVjDor/ABf7HX4fG0HLq/b/ALKlcQ3iQBqdjn9UzwPzK9pwx3wsPL6s4WL/AFpfzkHreZhjkAcQAkAJAGU6V9FevJrUIFT6TTkHxxB4O9j3K6lVy6MyV8PneaO5h6+zKzDD6NQH7DvYgQfJaVOL5mF05rRplTf1SBhgjnII+aiUlyGjBrVlc2pBkGCOIMEearaurMsTs7plvs3bNwXsY2qTic1ueF2pA1IJXLxfDsGqcqkqa0Tel1svBo34fG4lzjBTerS5P3N1eB2B/VzjwuwwJOKDhgcc4XjMPldWCmrq6v5X1PTVs3Zyy72dvOxmKXRXaNyR1jHAc6zw0D+DMj+Ve/pUqFD9OKXkvqeTn29bvtvzf0NZsD4dUqRD7l3XOGYYBFMHvBzf5wO5NKo3sNCglq9TZteDOEgwYy4EcFRCpGd8rvZ29TVKLjuhwTij0AMcgCj6Rg7nLe9cl5zjybdPpr8dDqcOatLroZvalOo5kUnQZE5wSOQPDgsHDa2Hp1s2JjdW052flzLcfSr1KVqDs7+V158iDY9vWZPWukZQC7EQec8Fp4vicHWy/h42a3aVl8P2KOG0MVSzdvK65K92aqps25e0b3WNyI/WSDyOaqng8bUgtcy5fm+5qVajF7WfkBHYtVpJ6oyYkgAkxpJGqzzweLsoyi7Lbnby1HjVo3umrsYKFRhBwPaRmDhcI9lSqdanK6jJNeD+xZmhJWun6j9obZqFh61+6BLoAEgc4HstLxOKxTVC+7tbRX8ylwo0Iuo9kr9SjtNssqPDAHAnSQIPoclqxXA8Rh6Tqtppb2v9UZMPxajWqKmk03tf/sPr2lGsx1O4aXNIlpbAcx40c0nTInx4qjhmPWEnJtNprl1/lzRjcJ+Iil0MnddCLntW4Fdk8C1rx3OY46+BK9fhMbSxNPPHTz6nnMRg6lGWV6m26B1LynTFvdW7w1vYqF1PJv1XNLpIHAicsuCsnleqY1HOllkjWlIXmJu9tUa1Z4p1WuIOECYnDluz2hlqF5Ti2GxHbyqODy6We6tbw29Tr4LEUXBQUlfoOXHOgJAGi2HcMNNjA9uLeOHEMUBxzwzML2XCr/hIX8fdnBxjXbP09i1XRMwxyAOIASAEgDoQA+VADXFADQ0cgpAD21Uw0XRxhvrr7ArmcWqZMLLxsvv8jVgo5qy8NTMSvH3tqdw2dN0weefqvoMZZkn1PNNWdhV6mFrncgT6BJWn2dOU+ibGpxzSUerK3YH7PPi4/ILmcE0w+vOT+hrx/wCr5JfUswuwYSv2jfFuJmbCRuP1BORg8uS4+OxsoOVHWLfdlyfy06c+ptw+HUrT3XNfz4kLdrE0sWWJpaHDuJzI8VVHireG7R96LSkvC+68/kx3g0quXk07FlWoteMLhIXYrUadaOWaujFCpKDvF2ZmNpW/V1HNGmo8D+SPJeNx2H7CvKC23Xk/40d3D1e0pqT35gqxlxa7I2waO64YmcuLfD8F0sDxGWH/ACS1j815fYzV8Oqmq3NDT2zRInrAPGQfdd6PEcNJXzr10MLw1VcgW96Q02j9Xvn0b5k6+SzYji9KCtT/ADP5fzyLKeDm+9oZm8uXVSXVDM5RwjkByXn6uIqVZ9pJ68vDy6HQjTjGOVLQBo2NNhxNYAef4clbW4hia0MlSba6ffqU0sFQpSzQgkw6javeJY0kaZc1VSwtaqr04totnWhB2k7Fvb3NO0pzcPawuJMEyeAgAZnTgvV8JwdSjRyyWrd/I4uOxNOU730AK/Ty2HZbVf3hrQP+TgfZddUJHNeMgtkyh6UdMjXoOp2zX0y7JznYZwcQ0g5E6TylNGg07sqni1JWSaPPqdCXYSPHwViTuUtqxq9s3Lm2tEU3OaS0GWkgw0ARI8fZedwWDhUx2IlOKai9LrS7d/ZfM7GKxU4YWjGMmm1rbwVvdmTqVXO7TnO+04u+a70KcId1JeSscuU5S7zb83cK2RWq0KrK1EQ5hkTkDzae4iQfFWOLluIpqDuj1ql05tCAXudTyE4mEgHlLZlZ3RkjYsVTZY2HSC2ruw0a9Nzjo2YcfBroJSOLW5dGcZbMsVAwkAJAHQgB6AGOQBFVuGszcY+fopjFy2EnUjDvMpdt3wqBobORJM+g+ZXB/wCQXgqcHzu/hp9To8KnGo5SXKy/nwKleZOwa3Zr5psP7o9sl7jAzz4aD8EefxCtVkvE5teoG0XzxEDxOSr4nUUMLO/NW+I2Ei5Vo28zLZxOcDKeU8J8yvHfmsnrZafH7nd0vYuejz3kmScAEAd5zy/PFd/gk60sybeVKy8/57o5vEIwVrLVkO1w4HAapeTnhwjIc8lm4kqsJdm6rnfXLZafD7FuEcJLMoZfG5R3l42kwve7C2PXkAOJXMoUKteXZ0ldv28fA1VqsKUc83ov5oa/Y+0GXFJlWnOFwBgiCO4j8jkve5XHRnm4zjPVC2tYda3LtDTv7lzeJYH8TC8e8tvHwNmFxHZS12f8uZh7SCQRBGoK8hKLi3GSs0dxNNXQ1KAkAJACQBNa2zqjsLR4ngBzKvw+HqYieSC+y8WV1asacc0jUUqbaLI+i0Ek+GZJXtcNh40Kapx5fN9Tg1qrnJzkeQbTvnV6r6r9XHIcm/RaO4BdeMcqscGc3OTkwZSKJAEVeQJBAPMqGTHcLuquIMGoawD5k/MLNh6HZyqS/wApX+SX0L69bOoL/GKXzYMymBoAFqsUNtj0EFftB+YHL5lVyZbTWlwQfnxSlh7J0A2266tv1hmpTdgcTq4RLXHvIyPe0rPONmbqM3KOppUhaJAHQgB6ABr24DBPHgOZTQhmdiurUUI3M/VqFxlxklbUklZHMlJyd2THY9R7BUZBmcpg5HvyK8vxzB1q9ZThqkrW59T0XCakKdG0ubv9CBux65y6s+ZaPvXBXD8U3bI/l9zq/iKX+QW11SgWtcdBmJkQSTHivZcLw0oYSMKm6v7nmsfX/wDpco7aFvc0W1accCAQeXEFJi8NGvTdKX/TNNCs4SU4mbfSdTc6mcy4AADOTILSvJSpVMPOdCWrkrac9VZnbU41YqouX21L7ZVAsphrtcye6eC9Pw7DyoYdQnvq/icjFVFUqOUdgwMEzAk8Yz9VrUIqWZLXqUZna19Dzv4j9HSS65a+GBvYI3Q7jBGmLw1ETmArMNRpU82SKTer8TPi5VJ2cndLTyMns3pXc24Y2m8Qw5AtBxN+o46lvv3rTLVWZki3F3R6t0X6TUr1ks3ajRv0yc294+s3v9YWeUXE3U6imiwvrFlTtDPmNf7rBisDRxK/Oteq3/f1NdHETpd3boU9bYjx2CHex98vdcKtwStHuNSXwf2+Z0YY+m+8rfMrFxjcT21m+pmxsjSZAz81qoYOtXV6cbrrdFVSvTp6SZY22wyf2jo7m5n1K6tDgcnrVlbwX3/Yx1OIL+xfEure3awYWCB8/E8V3qGHp0Y5aasjm1KkqjvJlT0wr4LSsebQ3+chvyJWmkrzRmxErU2eULcckSAEgBr2giDmEAnY6EAdQAkAVNy6XO8flkqnuXx2IlAxvfhJWircM+tTY7+RxH/UVVXZGjDbs9MVJrEgDoQA5AGdv7nrHk8BkPDn5rbThlRzK1TPK/IHTlRs7WlhY1vIALlzd5NndpxyxSJUo5mekH7b+Efet+G7hycZ+r6Bex6k04+qSPLX71XWVpF2GleFuhU3z/8ANDufTH9K8di5uXElblKH0PQ0VbCej+poQvWHGHoAguqDajXMqNDmuBa4HQg5EFBDV9GeWXNEbKq1adSn1rKgmk/LNokFjp5SJjuMZiNUJpo59Wm4uxS9FL+lQr9ZVlsA4HNk4XHuGZykJlbmLdrVHpXRnplSu3GmdypJwg6VGjQt5OjVvpPDNOFtVsbaVXNo9zQ16waHZiQ0uic4g5xyyWbEVOzpSn0TfyNNKOaaj4oyC8Ej0ha7Arw8s+sMvEf2ldngtfJWdN7S91+3sYMfTzQUly9jQNXqjjj0AZX4iVItQPrVWD0Dnf8A5CuoL8xlxbtT9Tzdazmlcb10mIjwVeZl2RHRfu5D3RnZHZoPYZAKsKjqAEgBIApXHNUmk4gDZ/Cl3+beOdB3s+mq6uxfh+96HqyoNgkAdCAA9r18LMI1dl5cfwVtGN5X6GfEzyxt1KNaznhGz6WKqwfvA+QzPySVJWg2W0Y5qiRsFzDtiQBmukP7UfZHzct+G7nqcrG/qeh3Yb83DuB9J/FRiFswwj1aAg/FVB5vB91blyw9CjNmqJ+P1NCFiOoPQAxyAK/bWyKd1TwVWh0EObPBw8M4Oh7ipjLK7iVIKaseP32zGm+dbgGi3GGw76JwgmJOYJ0zzkLUrPY57TjoyHa9i22uAwOL2tLHEgw4ZyRI0dlr3hS1ZkJ3CulO0qVxWZUpOfiiHvdiB4BoEmRAnTnxUNRta2hKlK929QjbznW3VihdVH4gSQXh8REEcgZPoslTh2Ek7unH4W9i+GNxEVZTfxv7itKFevbVK7rlwwYt2SJwiTiLSImcsk1LAYam80KaT8vqyKmMrz/LKbfr9g/4bbZq06po9qiQXOBP7M/WZ4kiW+fjdKGbbcWnVyb7Hq7XSJGhWc3p31RjviU79TSH/wAhPowj71fh92Y8Z3V5nnxWo55Sqk0iQBdU2wB5DzVyM7OoIEgDjkAUqpNIkAbH4V/6x3+w/wDrpqur3S7D9/0PWFQbRIA61AFDtKtjqHkMh5f3lbKUbROZXnmmwVWFRa9HaU1C76rfc/8AgrPiXaNjZgo3m30NGsJ1BIAzfSP9qPsD5uW7Ddz1OXjf1F5fcCtKuHGebCPMkK2cb28zPTllv5DbXts+035hTPusin315o0YWE6o9ADHIATUAZH4g9F/0lnXUQOuYII+vT4jxGZHmOSenK2jKK1PMrrc8223sZ1sWBzmuDwSC2eETr4jNaWrGJO5PtGxt221J9Kriquw4m4gdRLpaM2wcs0NKwXdwfYGyv0mr1ePBul0xJMQIAnv9kJXBuwPd2xp1XUsYID8JMw0wYk+HtmoAtNr7OfYvY6lWOJwdmBhIiJyky0z7KWrEJ3NV8NOkxcTa13Eky6k5xkk6upknXi4eY5KipHma6FT+1+hYfEw7lH7T/k38U2H3YmN2RglqMAJXs5MgwkcSyM7bhezNjh28530sIAEwYJl08MlFrEuV0WIqtFvGH6UTxxROId2g8E3MS+hF/hxwzOcNMRlvRlinXPkjMRlJWWTYc0Ol2NrScMQc5jPMfgi5NiI2AIyf2sQG6e03XjkO9FwSKT9By7W9gx4Yyw69rnCqLyR2zMy1r5cHNBEQBi0M8UAa/4Y0GCu8tOI4HiYg608vDiq6uxfh+96HpSpNh1QAys6GuI1AJ9AU0dWkLN2i2ZzCt1zlWOEKbhY0HRtu448cUegH4lYsS/zI6WCX5G/Et1mNokAZ3pEP1jfsj5lbcN3X5nLxvfXkVULRcyWJbQb7PtN+aWfdY9PvrzRogsJ1B6kBjkAIKAHhAHhXSd5dd15OQq1GtHBrWuIAaOA7lqjsjnzX5mTdE9nU61ctqjE0MLokgTLRnH2injqyuWgFti1bSr1GMkBriBnmB4+ah7krYHp24LHOzyw+6AJdl2gq1qbHEw5zWmDnHchbg9gzb9kLW4igXNwhj2mZLXaggxzCmS5ERb3Nv08qmpQtHu1cC4xpLmMJjuzVVDdl+L1jExeFaTCLCgCehdFgIaBnrrmO/Pv4KGgvYZVqF0cANAMgOakDrq5IAMZRBgYgBpvaoAkN6/XLUOyaBLhxOWaixNyI13AZHs4iMhq4ZoaBblT+kuw4Z+jhmBiw/VxawqjRYX6U6SZzcWk5DVuiAsbL4Y3LnXVQGI6pxgADPHTzyVdXYvw/e9D0xUm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xQSEhUTEBQWFRUXFxUYGBgWFRUVFxcVFRoXFhcXFhUYHCggGBolHRUXITEhJikrLi4uFx8zODMsNygtLisBCgoKDg0OGxAQGiwkICQsLCwsLCwsLC0sLSwsLCwsLCwsLCwsLC8sLCwsLCwsLSwsLCwsLCwsLCwsLywsLCwsLP/AABEIAMQBAQMBEQACEQEDEQH/xAAbAAABBQEBAAAAAAAAAAAAAAAEAAIDBQYBB//EAEUQAAEDAgMECAIGCAUDBQAAAAEAAhEDBBIhMQUiQVEGEzJhcYGRoQexQlJywdHwFCMzYoKSsuEVJDRzosPS8TVDY3TC/8QAGwEAAgMBAQEAAAAAAAAAAAAAAAIBAwQFBgf/xAA4EQACAQIEAwYEBQQCAwEAAAAAAQIDEQQSITEFQVETMmFxgbGRocHRFCIz4fA0QlJyBvEVIyRi/9oADAMBAAIRAxEAPwD1q4rhkSJlXpXMk5qJEy+BMQfZTkYirJu1ifrVFh85DUvQDEH2UqDFdVJ2sKlehxiD7IcAVVN7E3WqLDZyB98AYg+ynIxHWSex2negmIPshwBVk3axN1qiw+chqXoBiD7KVAV1knawmXwJiD7IyEKsm7WJutUWHzkNS9AMQfZSoCusk7WOMvgTEH2RkZCrJvYn61RYfOQ1b0NMQfZSoXFdVJ7Cp3ocYg+yHCwKqm7WJutUWGzkD74AxB9lORiOsk7WO074ExB9kZGCrJu1ibrVFh85DUvQDEH2UqArrJO1jtK8DjEFDhYFVTZL1qiw2cgdfgEiDl4KcgjrJcjtO9BMQfZDgSqybtYm61RYbOQ1L4AxB9lOQR1knaxxl8CYg+yMgKsm9ifrVFh85DVvQ0xB9lKgK6qTtYkt7gPmAREe6hxsNCakTKBwLaejfEp4FFfZAdDtBO9iiO5YJDQA3XaPknWxRPc7adr1Q9iYbhqQuK+v2j4p1sZ5bs7bdoIexMNw9IXgFz2j5fIJ1sUT3Fb9oIewR3D0heA3XaPknWxRPvDaHaHih7ER3LBIaAG77XomWxTPcVr2h5olsRDcOSl5X1+0fFOtiiW5237QQ9ghuHpC8Bue0fJOtiie5207XkolsTDcNSlxXVu0fEp1sZ5bj7XtDz+SHsTDcOSF4Bcdo/ngnWxRPvHKHaHih7ER3LBIaAG67XonWxRPcI2Z9Ly+9JMtocw9IaAPaQyb4lPAprbIEoDeCd7FEdw+FWXgN0N4+SdbFM9ztoN71Q9ghuGwlLivrjePinWxRLc7bDeCHsTHcPhVlwDcjePl8gnWxTPc5bjeCl7ER3D4VZeQusXvdIGWWZyCnOkL2MpPRBdDY8EFzvQfeUjq9EXRw1tWwwWbe/1SZ2XdlEa/Z9M5lvufxR2kiHQg+QwbMYDIkef4qe0kL+Hgtjj7HkfVCqA6PRlTeW7muJcCBz4equjJPYyVKcovVEduN4JnsJHcPhVl4DcjePknWxTPc7aDe8ih7BDcNhIXFfWG8fEqxFEtx1sN4efyUPYmG4dCQuALgbx/PBWLYplucoDeHih7ER3LCFWXgV0N70TrYpnuT7NHa8vvSzLaPMOSF4JtAZDzTQKauyBqI3gnZVHcOSFwFcje9Ey2Kp7nbYbyGENwxKWgFYbx8U6KZbjrcbwQ9gjuGpC4CuBvHy+SdbFMtxWrCXABRJ2RME3LQvKFqBmcz7Khzubo00twhIWCQBDdXAptLnECAdTExwTRi5OyEqTUI3ZQ0umluW03SRjfgLZbiYZwhxE9mc55Zq54aWv8uZVjYO3jv4GipvDhLSCDxBkeqoaa3Niaauhygk4ROqAK+42aAcVPLm3h5clbGpyZnnQV7xIAnKrAdwN4+SZbFMtztqN7yQyYbhiUtAKo3j4lOil7jrcbw8/kh7BHcNSFwDcDeKdbFMtxURvDxQ9gjuHJC4DuRveiZFU9ybZ47Xl96WZZR5hiUuBr4ZDzTRKqvIHojeCZlUdwxIWglwN70TorluK2G8hhHcLSFgFVGZ8U6KnudoDeCGEdwxKWglcbx8kyK5blvYWuBufaOv4Kicrs2UqeVeIUkLRIAjr1cLXOPAE+imKu0hZyyxcuh5rYXB2jdPFdx6tjHvawEgOwwADHDOY/uuhL/wBcUo9TjwvXm3N8mxUbOmbKzJYyXXWFxwtlzeuLcJMSRGUKLvPPy+hKinTp6by+o2826yzvD+iAtpAxVpycDuZa09l0cvxR2TnC0tw7dUqrcFZc0entMiQuedk6gBIAB2hSjfH8Xh9by+XgnhLkU1YcysuBvFXoyS3O2w3vJDCO4UkLAKqMz4lOip7jqA3ghkx3C0pYB1xvFMiqW5yiN4IYR3DUhaCXA3k6K5bk1iNfL70sh6XMKSlwPd6BTErqENIZhMytbhcJSwFrjNMhJbioDNDCO4VCUcDqjMpkVvc7RGYQwW4XCUsGUKc1R3Z+gRJ2iEI3mW6oNgkAJAEdzSxsc0/SBHqIUxdmmLOOaLj1PD61Ora1i2SypTJEjLzHMEHzBXUTUlc4DUqcrPRoOttvEUqNF7RhpVm1Q4dqMeNwI0PGNFDgrt9UMqrtGL2Tv87m0tth2F/UNxTc4mQX0wQ0F377CMQmOBAPqskqlSmsr+J0I0aFaWdeqNkFmN4kAJAHHNkQdCgDOM4g6tJb/KYn2WlPQwSVnYntxmhhHcJhKOB1BmfEpitrUdQG8EMI7hUJSwErDeKZFb3FSGYQwW4XCUsBa4zTISW5JaDXy+9RIamEpS0huRopQkyKmMwpK1uEqCwHrDNShHuKiM0MFuEKBwaoMypK3uKkMwglbhKgc7aftPL7lE+6TT75ZKk1CQAkAMrVQxpc4wBmSpinJ2QspKKuzI7RfY7SxMDorMaS1w3XQJMA6Pb3fJaYxqUmuhhnKjiE+qMDV2NUFFlcQ5j3lgg72IOLILe8jKJ1WvOrtdDn9nLKpcnoQ2F7UtqoqU5a9hggyJ5scOR5IlFTVmRCcqcsy3R7bs+6FWkyq3R7WuHdiAMe65cllbR34SUoqS5hCgYSAEgDOUjLqh4Go/2MfctC2Rin3mEUBmhkR3Jqjw0FziGgakkADxJUDlDX6TWgcQbinrwdi9xKfK+hS5xvuEbP21b1HAU69Nx5B7Z9DmoaaJjJN6MuISloNVGZUoR7ipjMIIW4SoLAesM1KEe4+2GvkoY0CdQWEdcaKUJMjpjMKRUTwlHIaozUoRoVIZoYImhQOQPGZTCMVMZqARPCgciJh0jhCndC7O5aseCARxVD0Nad1ccgkSAAduWZrW9Wk0wXMIHjwT05ZZJlVennpuKPPug2xJq1KtR2F9DG3qtH4iwtl37u8fEj12VamyXPmczDUU25Seqvp6E9L/0+1/8Auf8AXKP75+X0Bfo0/wDb6kXxCaytdU2UAHVSMJw/SM7s++fIdymgnGH5gxbVSraGr2PQ9l2nU0adLXAxrZ54QBKwylmk2dWnHJBR6IKSjiQAJtS76qmSO0cmjm46fj5KYq7FnLKrlXQt8DQ3kBPjxV5ksT0hmoYIpelFG3rDq61MVCNM3NwE97Tr3Lk43i8cNLJT1l8l5/Y3UcB26vPRfMwd30PGtKoR3PE/8h+Cz0P+RParD1X2f3Gq8GW9OXx+6+xU3PRu4b/7YeObCD7GD7LqUuM4Op/fbzTXz1XzOfU4ZiYf238n/wBP5BOy9u3tmYaamAfQqtc5nkD2f4SFtjVo1e7JPyaM+WtT3TXmmbrYvTe3rj9a4UH8Q9wDD9l5yPgYPipcGh1Vi99DTUHB0FpBBzBBBBHMEapC1BMJRyGqM1KEY6gNUMaJKoHGVEIWQ1gzUkE0KBiKoM1IrFTGaARLCgYhcM1IrEwZoBE0KBiF4zUiskt6xYeYOo5d4SyjceEraFgxwIkGQqjQOQAkAVW2Ng0a++5pFQDdexxY/uGIajuMhW06so6X0KK1CFRXa1MJ/gdX9EpOLq+dxhdTgQwdaW4wMMg8Z0zla+1WZrTY5n4eXZxeu9mumpu9j9HqFsS6m0l51e8lzz/EdPKFjnVlPc6lLDwp91Fqqy4SAOEoAo6IdVf1tQQB2GfVHM/vFXJW0Mzbk7k9QZqRWDX1z1bCRqch4nj5arDxDFfh6Dkt3ovP9tzRhaPa1EntzMy48T4krxWrfieh2QJ/iTD2Q93e2lUI8nYYK1fgqi7zivOUU/he5R+Jg9rvyi7fGx2ltGm4hslrjo17XUyfAPAnyUTwdaMc9rpc4tSS87N29QjiacnlvZ9Gmn6XtcLWU0HnO3/9TV+2fkF9A4Z/SU/I8fjv6mfmbL4UbQJNW3JloAqMHLPC8DuMtPrzWmquYtB8j0iFSaiKoM1IrO0woZMR6BjjgghnGjNBFiVBJE8ZoIYypVawFz3BrRqXEADzKN9iG0tWZ+/6cW7DFMPqnm0YW/zOz9AVcqEnuUSxcFtqVR6f5/6fL/dz/oT/AIfxKfxn/wCfn+xcbH6W0Kzg0zScdA+IJ5B4y9YVcqUol1PEQk7bGlhVGkieM0ECaM0AWFJsAKp7mmKsgT/FaeNzc93Iugls8pHEKcrsLnV7BdKs12bXA+BBSjJ3HoJEgBIAhuLpjO25rfEj2HFSk2Q2luV9Xa7nZUGF3775a3yGp9kyh1K3U6BdvdzAfuu/4k9x+75qHGw0Z3IqjMLyODpcPH6Q+/zKaLuhJqzGPGaYrM/tytL8PBo9zn8oXlONV89dU1tFfN6+1jtcPpZaebr7IoNr7TbbsDnAmTAA4nXU6aLJgcDUxc3GDtbVtluKxcMNFSlrfZF/0esGXlBtenUcA6QQ5glrmmCDDs8xqupLgOXR1NfL9zNT4iprMo/MZtTZLqMF0OaTke/wOhXMxWCqYXVu6el17M10q8aunMAWEvPONuH/ADFb7bvmvoPDv6Sn/qjx+N/qJ+bND8Lf9af9l/8AUxaandEod89dhUGwjeM0EHGhBKHIJEoA6AgAa82pRpZVarGHkXCf5dUyi3shJVIR3ZQbY6aUWN/UHrXnTJzWt73EgT4D2VsaMnvoUVMVBL8urMHtLaVW4dirPLjwGjW/ZboFpjFR2ME5ym7yYImEEgAzZ+zH1iA0BrT9N+TR58fJY8RxDDYd5ak0n0+/T1saqOCr1leEXbry/f0PWtk2ppUWMNQ1S0RjPHw7hoNcgqnNT/MtmdCEHBZXyCXBQMdpNzCGyUrsj2ndknqaR3z2nfUb/wBx4eqWMebHnLkhtC3axoa3QfmSnuVWOOtWEyWieeh9Qi5Njv6NGj6g/jJ+cqNAu+oZZSBBcXHmYn2SSRbB3IdtfsjmRLqYyJGRe0HMIhuE+6QUrGm3NrBPOJPqVZcpsiYhQScwA5HNADKwdhgb0ZtnUEd/EcPNFtSb6WHk8Shu2rItcx9apicXcyT6rwNao6lSU3zbZ6SEckVHoB31jTrNDarcQBB1IMjLIjxKuwmMq4Weem/NcmVYjDU68cs0X2ytrMt6TaNGiGsboA88cySSJJJMrqPjs3q4a+f7GaPD4xVovTyB9pbTfWjFAA0A0nmeZXNxWNqYnvaJcka6VCNPYBWMtPNtsH/MVv8Acf8A1FfQ8B/S0/8AWPseOxf68/8AZ+5q/hNRm6qu+rSjzc9v/aVdV2Iw6/Mz1ZUmwY4KAOQgBKQEFAGC6X9KXl7qFu4ta0lr3tMOc4ahp4NGmWvhrqpUla7OfiMQ75YmOWgxk1K1e7ssce/CY9dFnq4zD0u/OK9Vf4bl9PDVqncg36O3x2CmbGqxLg1g5ucB8pXPnxzCRdotyfgn9bGyHCMS1eSUV4v7XC7XYbXa1Q77EH3z+S5+J/5DUhpGlb/a/tp7m2jwSEtZVL/6299fYKuLSnRaDTYHPc5rG45dvOMSe4CTlGi5seIYnFzaqVGopNvLpouXrtrc3vBYfDRTpwTk2kr66v7b6WDaVhigOdUqOP7zmgnkGMgfNYPxEm7UoJX8Lv4u7v8AA2dirXnJv1svgrIOdt2nZVOqrVQHmCacOdGLTE4DCwxnryldnAYPG4eDqLb/AA5vy6P3MGKxOGnNQb169PPwNZRrB4DmmQfzC7NGtCtBTg9GYqkHCTjLc5WrOa0lglxybyBPE9wVtrip2OWdsKY1lxzc46knUqSCYqAOBAD1ICY6DKVomLsxbY/ZfxU/62pYblk+6JWFQwqAEEAPUgC7RdFN8a4T75fesmNk44ebW9mXYdJ1Y36mU6p31T6FeL7Kp/i/gzv549RirJEgBIA6gDzPap/XVf8Acqf1FfRcEv8A5qf+sfZHjMS//dP/AGfueg/Cq26sVnVBhdULAwOEEtaHEkA97vZU1MZQlUVNTTfS5poYerGDm4tI9CVhYNcoA4gDikCC+rYKVR41ax7vNoJUpXdhZO0Wzxiea6BxRIA0vR2vNIt4tOXgcx7yvFf8gw6hiVU5SXzWj+Vj1XBa2eg4c4v5PVfO5YWOynVDLm9bU8JazuYDk3x1K56nUqXp4aLUfDd+Mn9L2XI35Ix/NVab+S8l9d3zCrnYzmEPfRgt0dhBIn94aJalLF0oNSUlF763XyuNF0ZyTVrr4lZtc4Qx50ZVY53c0ywnyxz5KcAs0p01vKEkvPRpetrC4p5VGb/tkm/Lb5XubDonbg46h1ENHdlJ+YW/gtKLzVHutF7sqxs3pEpOk3w+ZXuX3JrllN0OqMwSd1oBwvnKQ0agwvSSxKpU23yRxpYPtKm+4bsC5wuwHR2nc4D8PkF5jg2KcavZS2l7/uvodnH0k4Z1y9jQhepOOPQAxyAEEAPQAxyAGbSfNA8w6n/W1Il+Ydu8CVOINKAEEAPQAxyAECoewLcxQXzyOyPTsSkgSAOoAzezdgOFy+rWDS3E5zBMyXOJBI7h7nuXoMXxaMsJCjRbvZKXLRK3z9vM4+H4dKOIlVqWtdtebf0NICRmNeHjwXn7tax35efI7Fk9GbZumeq+gxvbU8099BrkxBxACQAPtGljpVG/WY8erSFMXZoWavFo8YC6BxTqALTo3Ww1oOjhHpn8gfVcPj9FTwuf/Fp+j0fujrcGq5cRl/yTXqtV9T17ZVak6mOpgAcOIPf39/FU4KpQnSSo7LlzXn9+Z1K0ZqX5zI/FTZt1WZRFs176YL+sYzUuOHAS0doDe8JXSoyir3OdioTkll2A7TYzqNnSZcmajg4Ppk4iGEnCCR+6QD/ZeY4xTp0q6q0naTd7Lqv7l01+Z1+H55Uezqq6+nT4E2xNsusmPbUY6rTAlr2kYmtaDPWBxkwIzEzGiswWMpXeXSUmvy7LNto7Pfo7W8iK1KcUlLWK587eK8OqvcIudvuumNc3Km4AgCRPLFOaw8Qxdec3SnpZ6pa/F8zThadPKqkdb8yC1dD2Hk5vzCxYeTjWg1/kvcvqq8JLwZsAvennB6AGOQAmoAegBjkAQXjSabmjjh/4uB+4qOYX0CVIDSgBBAD0AMcgBNUAUjqdpJzIgkRv8PIrzcqfC7tXaty/N9mdVSxltk/gBXlenGGi2BxcdT3CdAsOKr4fLkw8bLnJ7vwV9Uupoo06t81V+nICXPNIkAJAF9snZgGGo8yciBwHEE8yvScN4ZBKNeo7vRpcl92crFYttunHTky6XfOcMcgDiAEgBIA8d2zadVXq0/qvdH2Tm32IW+DvFM41SOWbQGmEJrGphqMPJw9Jg+yzY2l2uHqQ6xftoaMLU7OvCXRo29OoWmWkg8wYK+bQnKDzRdn4HunFPRhZ2xXiOsPo2fWJWv8A8hibWzv5fYp/D0v8QN7iTJJJOpOZWNycndu7LkraIHvabHMcKsYIl0kgQM8yOGWitw86kKidLvbLnvpp4ldaMJQaqbcx9B0tBALRGQIggcJHDLhwRiKUqVVwm7tb+e4UpqcFKK05BVjTxVGD94egzPsE+EpupXhFdV8tX8kRXllpyfga4L3R54egBjkAJqAIr2+pURirVGUwdC9zWg+EnNCTexDaW7OWt3TqjFReyo3mxwcPUFDVtwTT1RVbS6WWluSKlZpcNWsmo4HkcOQPjCZQkxJVYR3ZSVfibbgw2jWd37g9sSbsn1K/xEejH23xJtXHfZVp95a1w/4uJ9kOkyViI8zT7L2pRuBioVG1ANcJzH2mnNvmEjTW5bGSlsw9QMMcgBNUAYsmc18+vm16nprW0OKAEgBIASANZs39lT+yPkvb4D+lp/6r2OBif1ZebDFsKBjkAcQAkAJAHn/xGssNVlYaPbhP2maexH8q1UJaWOfjIWkpdTIq8xnCUWvoF7am7BXy2Ss2j6EndCSgMrUg4QRPdjeye7Ewgjx9jodWExCo1M0oqS5ppP4X5lNek6kLJtPwbXsR0q9tTECjdVauWGnXOOiHAyHOqDdLAROcnulemjUwMV28cqt00flbr6HIca/6TUnfrqvj0/lids/SMnieZOpPic15OrUdScpvm2ztwjkio9Cz6MvY99WDLqeFpHIvBPrAXoODYNxXbyW+kfLm/ojmY7EJvso8t/saILvnOHoAY5AFT0l28yzomo/NxyYyYL3fcBqT95CmMczEqTUFc8V2ntGpcVHVazsTz6AcGtHBo5LSkkrIwSbk7svdh9HHkF9VzqbXCCxpLXPbrD40b3fJefx/HIU24UEpNc3svLr7eZ18JwqU1mquy6c359P5sWFXotbhwYS9riJDcYBI5hpEwsP/AJnHxjmlHTq4uxr/APGYRvKnr0uOd0cY2k9lJxa58DG4BxwjPAIjIwqlxmrOtGpUjdR5LRX2u99h3w2nGlKFN2cub106cilr9Eqw7LmO8y0+hEe67FPj+Gl3lJel/b7HOnweuu60/l/PiCU9n3VBwqMZUY5ujqeZHm2cu5bqfEsJV0jUXrp72MksFiaerg/TX2PSehfTH9JPUXIwXAGWWEVQNYB0eOI46jiBdKKtmjqh6dW7yy0ZaX3SuzpPwPrsxAwQ3E+D3lgIChQk+Q7qwWlyzsbtlVofSe17Do5pkf8AnuStW3GTTV0Zm6snscQWmJMEAkEcM14bEYOrSm4uLtydnax6KnXhOKd0RCg46Nd/KVUqFV7QfwY7qQW7XxO1bdzQC5pE6SIU1MPVpJOcWr9SI1ITdou5EqRxIA1eyj+qZ4L23Dv6Wn5HBxX60vMNW0zjHIA4gBIA46YMaxlOk8JQBhOl23KVe3azMVm1BiYQZYWhzXyYgjOMlppQcZX5GDEVozhbncxq0GI47RAWubDZ20adZs03A82nJw8W/kL5ti8HXw8n2sbePJ+v8Z7rD4mlWj+R+nP4BayGgSAOOcAJJgDUnIeqlRcnZK7BtJXZmttdJ2gFluZdxfwH2eZ79PFei4fwOUmp4hWX+PN+fReG/kcXGcVilloO768l5dfbzNT8Mdmvp276tSQazg4TqWNEBxnmS4+EHivR1LXsuRzKCajd8zZBIXj0AQ3GKDgw4uGKY84zCAPMOknRraNzW6yq2m7g3BVaGNbyaHkHvJiSre0pwWrsZJUqs3ewtmdEXW9QOuSxzgJaxpLg08C4kAE8gPHkuDxviLiuwp8934dPXn4eZ1OGYH83a1OWy8evpyNbsINNdmPTOJ+tGS4fDlB4mOf08+R18S5dm7Gd2t0JunX9Su5zepNU1etLxIZOIMDe1iAAaOGQzXs61amsPLNtZ3+B5uOGqOumuqd/UZRqPrmk/C0Na8uO8S5pDXswObGTpdz4FeSnCnhVUhduTilto7tPMnfayO5GU8Q4Tskk776rRqzVt9TSbDt21KzWvzGZjnHD88lRw+jCrXUZ7au3U0YibhTbRlNobHv3bReS2oGiqSH5ii23BJAB7MYMsOs969jiKdB4aUWlbK+XO30POU3X/Eppvf5X+xdVaYcIcJHf+cl4SnUnTalB2Z6icIzVpK6POdr7NNvULD2dWHm38RoV7/A4yOKpKa35ro/t0PIYrDSw9TI9uT6r+bll0N6QmzrgknqXkCo3u4PA+s33EjktM45kVUp5H4HtrHggEGQQCCNCDoQs5vGlAFB0hqS9reTZ9T/ZeX45UvVjDor/ABf7HX4fG0HLq/b/ALKlcQ3iQBqdjn9UzwPzK9pwx3wsPL6s4WL/AFpfzkHreZhjkAcQAkAJAGU6V9FevJrUIFT6TTkHxxB4O9j3K6lVy6MyV8PneaO5h6+zKzDD6NQH7DvYgQfJaVOL5mF05rRplTf1SBhgjnII+aiUlyGjBrVlc2pBkGCOIMEearaurMsTs7plvs3bNwXsY2qTic1ueF2pA1IJXLxfDsGqcqkqa0Tel1svBo34fG4lzjBTerS5P3N1eB2B/VzjwuwwJOKDhgcc4XjMPldWCmrq6v5X1PTVs3Zyy72dvOxmKXRXaNyR1jHAc6zw0D+DMj+Ve/pUqFD9OKXkvqeTn29bvtvzf0NZsD4dUqRD7l3XOGYYBFMHvBzf5wO5NKo3sNCglq9TZteDOEgwYy4EcFRCpGd8rvZ29TVKLjuhwTij0AMcgCj6Rg7nLe9cl5zjybdPpr8dDqcOatLroZvalOo5kUnQZE5wSOQPDgsHDa2Hp1s2JjdW052flzLcfSr1KVqDs7+V158iDY9vWZPWukZQC7EQec8Fp4vicHWy/h42a3aVl8P2KOG0MVSzdvK65K92aqps25e0b3WNyI/WSDyOaqng8bUgtcy5fm+5qVajF7WfkBHYtVpJ6oyYkgAkxpJGqzzweLsoyi7Lbnby1HjVo3umrsYKFRhBwPaRmDhcI9lSqdanK6jJNeD+xZmhJWun6j9obZqFh61+6BLoAEgc4HstLxOKxTVC+7tbRX8ylwo0Iuo9kr9SjtNssqPDAHAnSQIPoclqxXA8Rh6Tqtppb2v9UZMPxajWqKmk03tf/sPr2lGsx1O4aXNIlpbAcx40c0nTInx4qjhmPWEnJtNprl1/lzRjcJ+Iil0MnddCLntW4Fdk8C1rx3OY46+BK9fhMbSxNPPHTz6nnMRg6lGWV6m26B1LynTFvdW7w1vYqF1PJv1XNLpIHAicsuCsnleqY1HOllkjWlIXmJu9tUa1Z4p1WuIOECYnDluz2hlqF5Ti2GxHbyqODy6We6tbw29Tr4LEUXBQUlfoOXHOgJAGi2HcMNNjA9uLeOHEMUBxzwzML2XCr/hIX8fdnBxjXbP09i1XRMwxyAOIASAEgDoQA+VADXFADQ0cgpAD21Uw0XRxhvrr7ArmcWqZMLLxsvv8jVgo5qy8NTMSvH3tqdw2dN0weefqvoMZZkn1PNNWdhV6mFrncgT6BJWn2dOU+ibGpxzSUerK3YH7PPi4/ILmcE0w+vOT+hrx/wCr5JfUswuwYSv2jfFuJmbCRuP1BORg8uS4+OxsoOVHWLfdlyfy06c+ptw+HUrT3XNfz4kLdrE0sWWJpaHDuJzI8VVHireG7R96LSkvC+68/kx3g0quXk07FlWoteMLhIXYrUadaOWaujFCpKDvF2ZmNpW/V1HNGmo8D+SPJeNx2H7CvKC23Xk/40d3D1e0pqT35gqxlxa7I2waO64YmcuLfD8F0sDxGWH/ACS1j815fYzV8Oqmq3NDT2zRInrAPGQfdd6PEcNJXzr10MLw1VcgW96Q02j9Xvn0b5k6+SzYji9KCtT/ADP5fzyLKeDm+9oZm8uXVSXVDM5RwjkByXn6uIqVZ9pJ68vDy6HQjTjGOVLQBo2NNhxNYAef4clbW4hia0MlSba6ffqU0sFQpSzQgkw6javeJY0kaZc1VSwtaqr04totnWhB2k7Fvb3NO0pzcPawuJMEyeAgAZnTgvV8JwdSjRyyWrd/I4uOxNOU730AK/Ty2HZbVf3hrQP+TgfZddUJHNeMgtkyh6UdMjXoOp2zX0y7JznYZwcQ0g5E6TylNGg07sqni1JWSaPPqdCXYSPHwViTuUtqxq9s3Lm2tEU3OaS0GWkgw0ARI8fZedwWDhUx2IlOKai9LrS7d/ZfM7GKxU4YWjGMmm1rbwVvdmTqVXO7TnO+04u+a70KcId1JeSscuU5S7zb83cK2RWq0KrK1EQ5hkTkDzae4iQfFWOLluIpqDuj1ql05tCAXudTyE4mEgHlLZlZ3RkjYsVTZY2HSC2ruw0a9Nzjo2YcfBroJSOLW5dGcZbMsVAwkAJAHQgB6AGOQBFVuGszcY+fopjFy2EnUjDvMpdt3wqBobORJM+g+ZXB/wCQXgqcHzu/hp9To8KnGo5SXKy/nwKleZOwa3Zr5psP7o9sl7jAzz4aD8EefxCtVkvE5teoG0XzxEDxOSr4nUUMLO/NW+I2Ei5Vo28zLZxOcDKeU8J8yvHfmsnrZafH7nd0vYuejz3kmScAEAd5zy/PFd/gk60sybeVKy8/57o5vEIwVrLVkO1w4HAapeTnhwjIc8lm4kqsJdm6rnfXLZafD7FuEcJLMoZfG5R3l42kwve7C2PXkAOJXMoUKteXZ0ldv28fA1VqsKUc83ov5oa/Y+0GXFJlWnOFwBgiCO4j8jkve5XHRnm4zjPVC2tYda3LtDTv7lzeJYH8TC8e8tvHwNmFxHZS12f8uZh7SCQRBGoK8hKLi3GSs0dxNNXQ1KAkAJACQBNa2zqjsLR4ngBzKvw+HqYieSC+y8WV1asacc0jUUqbaLI+i0Ek+GZJXtcNh40Kapx5fN9Tg1qrnJzkeQbTvnV6r6r9XHIcm/RaO4BdeMcqscGc3OTkwZSKJAEVeQJBAPMqGTHcLuquIMGoawD5k/MLNh6HZyqS/wApX+SX0L69bOoL/GKXzYMymBoAFqsUNtj0EFftB+YHL5lVyZbTWlwQfnxSlh7J0A2266tv1hmpTdgcTq4RLXHvIyPe0rPONmbqM3KOppUhaJAHQgB6ABr24DBPHgOZTQhmdiurUUI3M/VqFxlxklbUklZHMlJyd2THY9R7BUZBmcpg5HvyK8vxzB1q9ZThqkrW59T0XCakKdG0ubv9CBux65y6s+ZaPvXBXD8U3bI/l9zq/iKX+QW11SgWtcdBmJkQSTHivZcLw0oYSMKm6v7nmsfX/wDpco7aFvc0W1accCAQeXEFJi8NGvTdKX/TNNCs4SU4mbfSdTc6mcy4AADOTILSvJSpVMPOdCWrkrac9VZnbU41YqouX21L7ZVAsphrtcye6eC9Pw7DyoYdQnvq/icjFVFUqOUdgwMEzAk8Yz9VrUIqWZLXqUZna19Dzv4j9HSS65a+GBvYI3Q7jBGmLw1ETmArMNRpU82SKTer8TPi5VJ2cndLTyMns3pXc24Y2m8Qw5AtBxN+o46lvv3rTLVWZki3F3R6t0X6TUr1ks3ajRv0yc294+s3v9YWeUXE3U6imiwvrFlTtDPmNf7rBisDRxK/Oteq3/f1NdHETpd3boU9bYjx2CHex98vdcKtwStHuNSXwf2+Z0YY+m+8rfMrFxjcT21m+pmxsjSZAz81qoYOtXV6cbrrdFVSvTp6SZY22wyf2jo7m5n1K6tDgcnrVlbwX3/Yx1OIL+xfEure3awYWCB8/E8V3qGHp0Y5aasjm1KkqjvJlT0wr4LSsebQ3+chvyJWmkrzRmxErU2eULcckSAEgBr2giDmEAnY6EAdQAkAVNy6XO8flkqnuXx2IlAxvfhJWircM+tTY7+RxH/UVVXZGjDbs9MVJrEgDoQA5AGdv7nrHk8BkPDn5rbThlRzK1TPK/IHTlRs7WlhY1vIALlzd5NndpxyxSJUo5mekH7b+Efet+G7hycZ+r6Bex6k04+qSPLX71XWVpF2GleFuhU3z/8ANDufTH9K8di5uXElblKH0PQ0VbCej+poQvWHGHoAguqDajXMqNDmuBa4HQg5EFBDV9GeWXNEbKq1adSn1rKgmk/LNokFjp5SJjuMZiNUJpo59Wm4uxS9FL+lQr9ZVlsA4HNk4XHuGZykJlbmLdrVHpXRnplSu3GmdypJwg6VGjQt5OjVvpPDNOFtVsbaVXNo9zQ16waHZiQ0uic4g5xyyWbEVOzpSn0TfyNNKOaaj4oyC8Ej0ha7Arw8s+sMvEf2ldngtfJWdN7S91+3sYMfTzQUly9jQNXqjjj0AZX4iVItQPrVWD0Dnf8A5CuoL8xlxbtT9Tzdazmlcb10mIjwVeZl2RHRfu5D3RnZHZoPYZAKsKjqAEgBIApXHNUmk4gDZ/Cl3+beOdB3s+mq6uxfh+96HqyoNgkAdCAA9r18LMI1dl5cfwVtGN5X6GfEzyxt1KNaznhGz6WKqwfvA+QzPySVJWg2W0Y5qiRsFzDtiQBmukP7UfZHzct+G7nqcrG/qeh3Yb83DuB9J/FRiFswwj1aAg/FVB5vB91blyw9CjNmqJ+P1NCFiOoPQAxyAK/bWyKd1TwVWh0EObPBw8M4Oh7ipjLK7iVIKaseP32zGm+dbgGi3GGw76JwgmJOYJ0zzkLUrPY57TjoyHa9i22uAwOL2tLHEgw4ZyRI0dlr3hS1ZkJ3CulO0qVxWZUpOfiiHvdiB4BoEmRAnTnxUNRta2hKlK929QjbznW3VihdVH4gSQXh8REEcgZPoslTh2Ek7unH4W9i+GNxEVZTfxv7itKFevbVK7rlwwYt2SJwiTiLSImcsk1LAYam80KaT8vqyKmMrz/LKbfr9g/4bbZq06po9qiQXOBP7M/WZ4kiW+fjdKGbbcWnVyb7Hq7XSJGhWc3p31RjviU79TSH/wAhPowj71fh92Y8Z3V5nnxWo55Sqk0iQBdU2wB5DzVyM7OoIEgDjkAUqpNIkAbH4V/6x3+w/wDrpqur3S7D9/0PWFQbRIA61AFDtKtjqHkMh5f3lbKUbROZXnmmwVWFRa9HaU1C76rfc/8AgrPiXaNjZgo3m30NGsJ1BIAzfSP9qPsD5uW7Ddz1OXjf1F5fcCtKuHGebCPMkK2cb28zPTllv5DbXts+035hTPusin315o0YWE6o9ADHIATUAZH4g9F/0lnXUQOuYII+vT4jxGZHmOSenK2jKK1PMrrc8223sZ1sWBzmuDwSC2eETr4jNaWrGJO5PtGxt221J9Kriquw4m4gdRLpaM2wcs0NKwXdwfYGyv0mr1ePBul0xJMQIAnv9kJXBuwPd2xp1XUsYID8JMw0wYk+HtmoAtNr7OfYvY6lWOJwdmBhIiJyky0z7KWrEJ3NV8NOkxcTa13Eky6k5xkk6upknXi4eY5KipHma6FT+1+hYfEw7lH7T/k38U2H3YmN2RglqMAJXs5MgwkcSyM7bhezNjh28530sIAEwYJl08MlFrEuV0WIqtFvGH6UTxxROId2g8E3MS+hF/hxwzOcNMRlvRlinXPkjMRlJWWTYc0Ol2NrScMQc5jPMfgi5NiI2AIyf2sQG6e03XjkO9FwSKT9By7W9gx4Yyw69rnCqLyR2zMy1r5cHNBEQBi0M8UAa/4Y0GCu8tOI4HiYg608vDiq6uxfh+96HpSpNh1QAys6GuI1AJ9AU0dWkLN2i2ZzCt1zlWOEKbhY0HRtu448cUegH4lYsS/zI6WCX5G/Et1mNokAZ3pEP1jfsj5lbcN3X5nLxvfXkVULRcyWJbQb7PtN+aWfdY9PvrzRogsJ1B6kBjkAIKAHhAHhXSd5dd15OQq1GtHBrWuIAaOA7lqjsjnzX5mTdE9nU61ctqjE0MLokgTLRnH2injqyuWgFti1bSr1GMkBriBnmB4+ah7krYHp24LHOzyw+6AJdl2gq1qbHEw5zWmDnHchbg9gzb9kLW4igXNwhj2mZLXaggxzCmS5ERb3Nv08qmpQtHu1cC4xpLmMJjuzVVDdl+L1jExeFaTCLCgCehdFgIaBnrrmO/Pv4KGgvYZVqF0cANAMgOakDrq5IAMZRBgYgBpvaoAkN6/XLUOyaBLhxOWaixNyI13AZHs4iMhq4ZoaBblT+kuw4Z+jhmBiw/VxawqjRYX6U6SZzcWk5DVuiAsbL4Y3LnXVQGI6pxgADPHTzyVdXYvw/e9D0xUm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jpeg;base64,/9j/4AAQSkZJRgABAQAAAQABAAD/2wCEAAkGBhQSEBUUExMUFRUWGBoaFxYXGBgWGhkaHBoYFxweGBgZGyYeHBolGRcdHy8gIycpLCwsFR8yNTAqNSYrLCkBCQoKDgwOGg8PGiwlHyQsLCkvLy8vKiwsLC8yLCwsMC80LCwsLC00LC8sLCwsKSwsLDQsLCwsLyosLCwsLCwsLf/AABEIAJcBTQMBIgACEQEDEQH/xAAcAAEAAgMBAQEAAAAAAAAAAAAABQYBBAcDAgj/xABCEAACAQIEAwYDBgQEBQQDAAABAhEAAwQSITEFBkETIlFhcYEHkaEUMkJSscEjYnLwgpLR4RUzssLSFmOi4hdDU//EABoBAQADAQEBAAAAAAAAAAAAAAADBAUCAQb/xAAwEQABBAEDAQUIAwADAAAAAAABAAIDEQQSITFBBRNRkfAiMmFxgaGxwRTh8SMz0f/aAAwDAQACEQMRAD8A7jSla93iFtTDOoPhI09fCuXPa0W40vQCeF7mgrzt31YHKwPoZr0FehwcLCEVys0r4u3goJYgAbkmAPc1EcbxVxWAR8oI8B4nrE0tKUy21AapVy7eYwzuf8Rj6VJ8BYJcj8wg+u4/vzpaUpTjHEmsqmVA5e4qCWyAZp1LQY2gaalgK+24pbCK7HLmMAbsW1lQoklhBkCdjVS+InNRsfwAisHSWncS0LHQHuzO4gRVOXjt+2ReGJuFtRELpmIkd4FdSATprFTNjsK/FhPkZq+q7FhMcl1M1tgwkjToRoQQdQR4HWveYFVrka5OFe4+73HZnY6sYUFmJ06RoAAFFRPMPOq3Ua1btt2bd03nVshHkilWZTsYZSQTFVppGxclQ/xXmQsA45U+3O+DDZe2BI6hXK/5gsVM4fEK6hkYMp1BBkH0NczHKti7Zu3LJu2ky3LlphHZrkIGR5MyTPd8J1mp34aXm7K6h2VgQPDMDP8A0z71VjyHmQNeBvxSnmxoxGXxk22rtXM1gVD8V5yweGbLexNlHOyFgW/yrJ+lazc+YUaB2PojfuKtvkazdxpUmRPf7oJVipUBwnnvBYm72VrEIbn5DKMY/KGAze01P1IQRyo1hqCvLF3siM3gCar17idxvxEeQ0/3rOzM+PFoOBJKnigdJuFZ5rANc94zzFbw8G92kHqFZh6Ztp8prz5e54s3cXatWu1zO0fdAEQWM97wB6dKqRdqPlcAIjR63/Sndh00m10esLtWjxnGPatZkHUAkqzhRr3iq6kDTbxnpVMbjOKutnS8bcwcmhUabaifnW0TSpAWuhUqN4Bibj2QbpUtJEqIB26eNbmKY5CFIDkELJ6x/ZoTta8WjxrmOzhQDdYidgAWJ+Wg9z0Pga2OG8RW9bVlkSAcp0YSAdR7jauecewBRmw9wSXC5WmdO0UyDA6Bh714cM49dGPD283ZE9n/AClBqdxAMiZ9qyG9oO1U8V4/BR66K6tSsKZrNbCkWG2rV4pxFbFlrrAkKNhuZIAj3NbTbVF8z4E3sJdRdWKyB4lSGA94j3r0crwrxw/NlpgCQyz6H9DUth8UriUYEeVcx4Vjw9rLnuWiChz2yFaFbNlllIytsR4fI+p5pNu+r2oygnMB91gT90eQGx8as9xq91QiWuV06sLtXxh74dFdTKsAQfIiRX2u1VVOvm6xCkqJMGATEnoJgxr1qMwPMdu45tMGtXQcpt3ABLZQ8K4JRzlYNCsTB1Ar1x3H7NpiruZUSwVXuZRE9/Ipy6a6xoKg+BsjoblxnU3bjMXS64UMx0S4FYBHCZV1GsDXpXTRaKw8Q4zYsAG9etWp27S4qT6ZiK2bTgqCCCCJBGoI8jVO49cVwyK9xhbbM6XkLKzI9s20hlDEPcZYYGDlO9bFjmK+85Th1KrJtMGMGYyG6HjUQQ4QrBnUChbQtFbKVo8H4quItB1BUyyspglXUlWUkaHUaEaEEEaGvvG8WtWY7W4iTtmYCY8K4JAFlehpcaAUNzVxVkK2hKgiWbaRqIB/X2qFw1lcsKI6+9Xe/gkcgsoJExPmIP0qjmybN17R/CdD4qdR9D+tfMdrwSB3ek2OB8PW60sSQVoCtnB+HdmpIfOGAjSPHz8628bjFtWy7bDp4noBWtwUt2UMCI2nqN6i+L27t7Ei3lIRdjGh01afp8/Gt7C09w3SKFcf78VRlvWbNqH4VgcRexwe47XLM9pBJyKROVcu2YFtPGCdxVt4nw9rhXKQImSfbYVtYTCrbUKvT617VMyIMuuptJJTJV9BSibfAgN2J9BH6zW1a4VbUg5ZI1BJ1rbbas1IolyX4kcKvfbO1ZD2RjK41AyqAA35Tmk67zpULbwL3AqW0ZzI0UFvPWNq7jdtBgVYAg6EESCPMda+cPhURcqKqqOigAfIVMJdgFqw9o93GW6d+FG8D4VkwSWbgglCHHm8lhp/VFVPG8Hv2UFlcM7ogyqbTKVZcpUZw0uIkH1Uanr0I0FU5oRLyqjMlzXl5F2bXJMRy9ibWHe7dHY21g5CwJdiQq91TA1OpOtaOFwWNxBNrDZ+zMF4ORZ277aTp+HX0rq3MnB/tWGe0CFJgqTqAVIYT5aR71zHEfbeHOXyFDEBh3rbeAJ2InoYPpWZLj9zI2gdPUrXx8kzsdxq6BSOF+CyuyvibozL0tif/k3/AI1ZV+G+GA+9enxzj9MsfSoLlr4uNdBXE4VrbLuyMCreivBHpJra4/8AE827JOGsdo/g7AAecLJb0kVfc2EOETyCelm1n6so3I0EXzQpUri3JCYTGMcxJUhlI031B8iD+ldj5fxrXcLZuN95kUnzMb++/vXFuB3sZjrrdrLXbrztARdjp+FFEfLqTraubeaHtMMHh2K27KrbZhozNA0noAN43M9N4TK+OR5e6wNh+ft1UskQkZGxopx3P4+66NxC32lq4gIzMpHpIjWqFewmJtaFbgjyzL7ESKpvEMP2ai7bZluKdXBIYz1nff8AWuj/AA75ubF2il0zcTQn8w6H1j9DTI7NZnxNnBojb5KIyuwZDEQCDuq/ibt1kKnMQwIK5ZBHnpW3yR8MruExKYi7dtnKGhEDHVlK/eIGwJ6Vc+Jcy4ewcty6A35RLN8lBNQGK+J1kaW7dxyTAmEBPlMn6VVxcaLDJ1Pv9flTudkZLf8Ajjofn67K5Gqre5SYMShkHbWCPXofWoO/8R8RnjsraQRKnMSR4TOmnWKvfCeJpftLctmQenUHqD5itGLIjmJDSqc+JNjgOeNivOxaNnDx1A9dSd/afpUFw9wbl5jvmIB3OhiZ8dBVsZZEHY1B8VTCYW32lyLYzdM0sT0AElttv0qZ2wtVm2TQG6hedgDdtn8XZMfSZHz70jzAqtXbN5LZNm0xYKAzqNLaiTlU/m11b0HTS2YK/Zx+Kz5jlRQEQjKXgkknyBO2+k1ZcRiLdiyWaFRR0/QDxNZP8ZsznS6hSjfA9ry1wo/deHLqOMLaF0Q4QZvXzknWN/OscS5jsWGCXLgznZB3m/yjYeZgVReKc7Xr9/IhNqwsEx95vIt+w+tRVuDiC6g3HYAKoBJGkHbUn/WvX54YAyIXtz/S0I8Pa5Crfd+IWa61u1Z0Xd3b9FHn59DWlgebcXevMqhYkhVVN4O8k7efnXzwrki65LXf4KsZIGrt+y+/yq7cN4VbsLltqB4ncn1O5r1keVMbe4tHkUe+CPZotUnmL4avdPb2HVLx1uWzIts25KnXKSfY+VVW7wzE2DF7D3F/mVcy/wCZZH1rtlYNbsczmCuVmPjDjarfJPFbbYS2puJmXMILCYDGNJnarGp0rnHAeRi+JvG4CLKXnAnTOMxIC/yxEn2Hl0azbCqFUAACABoAB4Ckobdg8pHdbrnvZu+DQIJa5Hb5is9oSe1mOobOMp1AnYACpzhdsfbCsTnsN240IJDqtvMsSGg3R3twD0ECTxnLlt2Zla5aLzn7NoDEjKSUYFc2XTMAG862+H8MSyDkBljLuxLO5iJZm1OggdABAgVBvVKVVFuW2W/cVHcuBbuogMBgjfdzlO7JWdWMFlOwrzzWFv8Aaln7aMvZlbpuT96BbgufDOOpkaaVeb19UUszBVAkkmAB5mqHx3nh7h7LCBtdM4BzN5Iu49d/Teo5pxGLcf7U+PjPnNNH16BeqcyDA2rmcZsTfuNdNnMG7LMFVVuONMwRFkDqTGmtVgcJxmPZr4QvP4iVVeuiZiNB5frVp5d5B2uYrU7i1M+ffPU+Q9yau6IAAAAANABoAPIVVET595Nh4LRGVFh+zANTurjx9PXmvqta5w621wXCoLAQCfCZ28fOtmlXXNDtiFjgkcLGWmWs0rpeLGWmWs0oiwVplrNKIsZaZazSiLEVmlKIlfLICIIkHcGvqlEULi+TcJcMmwgPikp/0EVo/wD45wk6rcPkbjRVopURgjJstHkpxkytFBx81o8N4LZw6lbNtUB3gan1Y6n3NcY50wptY3EBtCbxuA9Cjywj0mPY13WoPmflGzjkAuAhgDluLGYT010K+R+lRzwa2AN6LvHyDHKJDuuMYzFZrR16D9RVs+EGCY3Llz8Og9YDf+Y+teTfB4B4bHfwx0W33/Sc5A+tX/A4SzhMERYEKqmCdy2oknqZ/WpcOVkEDodVuJJrwGwUvaUoypmyNFAAD62SqPzHa7W7cfxYwfDoPaAKrGIw0gg6EVbWOmtRWP4fOo/v/asSVl+0OVoYOZ3PsO938LRxWKNzKSO8FAY/mI6x0qT5X5kbCXdZNptHX/uX+YfUaeEaGH4ZcbZDUphuVLrb90f341WjEgcHNG61J58XQY3uFef4XVLV9GQOpBUiQ3SN5rkHNHFTi8WDqUWQibQvjHid/kOlXPA8Jurg7mHRixcwDOiKZLa9AYj/ABVC8c5Y+ztac3Ju3MwYgQoCgQB167/StHKkkfHxQAs/PhY+A2JkhINkmh8ubWOVUBxdoKpUgn0gKZ+nnV+4pwhMRa7O5MSD3TBBFQvJnCioa84GZtEPXL1J9SPp51Z12qbAh0w+113VbtGYPn9npsud8aw3DOH3FXF/aAHEoxDtbaNxNpZkaaGNxXjd+LvC8MpGGt3Lhja3aKT/AFNcyn9a5v8AFu2bHFXPYdir9/R86XJJ/iKMoyE/iXXWT1k1P/jA6CtOPHiZuAqLnudyV0LjPxk4heb+AtvCp0GUXH/xM4j5KK++B/GrG2WH2lbeJt9SFFu4B4gqAp9CPcVzLEcWLV8WRdZGdVYokZ26CSAJPjJ2qY6AN1yAv1xy/wAfsY2wt+wwdG9ipG6sOjDw/Yg1r8f5psYTKHMsxHcXUhZ1Y+AH1jSvznyzzTd4c4u2HIziLiHVWERJXbMNwf2JBvn/AAXEXrD4xgWTRi7E5nH5h4qOp28NtKGU90WzRytDBxY5nEyOoChXU3wuv4jiNtEDTOYSsa5h5eUda8LeIuMJAVR0nU1SeV8ZNlMzEi3K69ACWA9INXaxigVGQZh0IjKfesZuXJkyubelo225815PjjHOnkqv8Z5hvWcbhlYqLLtDADcnunMT0GYMIipzj/MlnCJNwyx+6g1ZvboPM6VUviGhe3adRoGjTeWWR/0n6VjgfIdy+/b41m7xnISc7f1n8I8hr6Vax5pSC0bm+T5K33GOYmSyGgAQQOTv6tafa4vitzQZLQO2otr6n8bx/YFTV17HCjbAQXGcHO5P8SJUdxQCANSdwDkImatlw28PYJChLdtSYUQAAJ0FccxmPN64964dWM+g6AeQGlJyMcauXnqp8UfzSWgaY29B19cq4YLmNb/Ehee8bWGtWSqWmJTNddhmZwJUgKIEnTfqavuUVyPlyHxFgiGBdCOo3H7V12rGFO6ZpLuizu0cZkDwGdQlKUq8s1KUpREpSlESlKURKUpREpSlESlKURKUpRFH8f4r9mw1y9ElF0WYljoonpLECqLgPjXazBcRh7lo+KsLg9YIUx6TUl8UcfFqzZB1uPmP9Kf/AGYfKqOOG23XJcQMN18RO8EaiCfqKozZPdvpUJZ3iTS08Lpg+z3bYxVhhcQsCSCSCJhhlOxEzBAIqY4lhQ9h0A3Ux6jUfUVR+QeXhhrd9u0cWrigdmdZJJUONPIr5+wq7cNxRZQpGqgSZBBO2hB30qOLu2ykAVrF8dd/yOPkVpskfLEHu5Hr181yPmyezQdCxn2Gn61jljHFlNtjJXVf6fD2P61L868NMXFUElHzADUx6f0t9KieV+W8UbwbsLgUggsy5Btpq0dQKaSW0pb3tXfgLzZj8pI+sj6GpCvPgnL9y2XzlQGggAyZ1B8vDr0qatcOQb6+p/0rtkTyOFG4i1r8JbvEeX7/AO9fPHuCriDbzxkQsWJ00jp8t/CpRFA2AHpXPfibx5jcTB2zAZc92OoJ7q+mhJHXSpJg1kJD9wpcUPdKNBo+PgpPiPxIw9o9nYRrxXQZIW2I0gMdx6Aio4fELEt92zZUeBLsfmIqvYPhQVfOvK1cYT3WKqYLATHrWDJ2nM81HsFvMwMdo3Fn4qv8b5Ct4m+10M9kuZYL/HUE+AdlaPLMfLwrOK+Cyp2Z+1m6jgnMlrLqDBHec6jTerRZvodc1SNoW71i8jOAtvLdDEFgG+7AWRmLAwFkSVXwrqHtHJee6vc8GuFBkYcLPbA46Ks8P+GGDtLnuLcvEdGJafREAB99PGprH8It38I1lbbWlKkZcqiB4qEJXQwYnpW5wq8L2GVgt4j8tyLVyQToxQmBIGoMwehrPAxcFuMQlgXAx79rOi5dIBVmMmZ73hHWSYXySG3SSe007Df7dFG1oBAY3Y/L/VyLgnJ73cRew9272TWlBkLnzSQFI1HdgzO+or9C/D8F+FYdLoBKo1l+oPZs1k+0JVRucuWziTiVJNwpkGvdgGRI6mY69KsnwlZv+D4YuZZu1Yk9S1640/Wt3Dy3ZJcSdgBt8d7WfkxCICubK3eH8kWbCMELZmM5yZ2mBA0jX186+cE7Wn7G54TbO4I6qPTcDwP8ta3/AKkxFx4TskUnSQWMeZkCfavjna8/2JcTbibRDMpnaQpgjXQ9OoJqHKw2kd5EKcPuEbK+R1SG7U/we2ptgaEqx84KkqPTQVJVzX4dcee7i37Q/wDMQwIgDKZEezNXSc1XMR2qIbcbKGeMxvoqrfEfHZMFlB1uOq+w7x/6Y965JxzhbXEULJH4lBKltNII/v8AfpXxE5Xv32S9ZYMFGV7RmYknMhGs67QentRbWMC3OyY9/oCCpPpIg+xrPyy8S6q4X0nZvdfxtF8nf6/4rD8LeDurW1eD2SSTvrGUD6//ABrqlVfkGwv2Y3FIJdjqD0QlQPnJ96s+ar+Iwtjs8ndYfaEmuYgcDbyWaUpVtUEpSlESlKURKUpREpSlESlKURKUpREpSlEVX5u5ROJZbqN/ERcuVvusJnTwafnUHwzk+690LdRraLqW0n0UiRJ/Sa6JSqz8Zj3aioDA0u1LVs4AKCD3pAGoEZV2AUCIEn51H8X5qs4Y5WzswA7qIW9Nfuj5178b5hs4VZutrGiDVm9B4eZ0rl9/j6XHZ2aGYyZB6/tWrjYwkNu4VfMynQgCMWfwpziHxTYNFnDa+Lk5j/hUfvX3hPibdP3sKh11IuFfoVJqmYvi6LcLZs3SF10gEeW8/Oo5uOMCcgAnx18vTaPlWj/Eiqq/KpjJyHixsu24LnLCXIi8qk7q/cIPgSdJGxg1ni3NVjDdmHae02y96F/OY/DPhv0mK4XcN517Qq5Rmy59ApbbYekTEaVb8DwEfYftGLdk7oSwBBZoELofwwIA00BPhWHmOjjbcLgTe/wpfQ9nxGR15AofDqT0/a65auKyhlIIIkEagg9Qa5XzJbzcWvz0yR6dmtaPBuN4q2nZ2rrKpMxAMHrBI0HpW1atXDca9ebO5G5iSAIGw/uK+az+0I5IiwcrZxsMwyF12Euuztkt+56CpbCr9nUItq7dbc5FBiepZmVZ8pnyrw5etd3MdSST9Y1ra47w+7ftBcO1m3czS125aW+cuuiq/dBnr5VQx4Wg0815/pSZMjqpi27nBrNzVrSz4xlPvEa1VuK4Y3cSMPhVkAKQqagsRJYnyBAzE6VZOJWbps5EZA8KCxU5YkBoUN117pMaxtVn4Fy9bwqEIJdtXcgSx39l8FGg+taGJj9640dh6+6hGV3A1EWeg6X/AF+1UVsnCuthwJiZH3WmSY95HtX1xEjupPeufdXqQPvNH5FG7bTA3IBufF+EJfSG3XVWG6ny8vEVz/FubN+5bS2DckZ7m+YwCJJ1IAOgJ0qHMw+4fq5B4+fx9brmDI70CtiOf6W/hbJQQNTv79KtvLnCfs2EsWNCbdtVJGxYAZj7tJ96qmFSAJMk6k1fBVrsY/8AZ9P2q/aBJLSfj+lxHjiYm3j+wa66Ir9wKcgZdwSRq2nnXVuA4bPhctxQyuW0bvSpOkg7zW3xbhSX7bKyrJUhWIBKkjQqdwQddK++E4o3LCMRDFRmHgw0Yf5ga2wyjaqPmDmBoFUoHl34c4XBYhr9s3nuNmC9pcZxbViCVQeGgEmTpvUyeOYfObfb2c4MFe0TMD4RO/lUF8ROPvYsLZski9fJUEbqg+8w8DqAP6p6VSuF8sHIRbtNdI+9EafM/SrLIhpvhZ0uQQ7SBZVowXEcWcS1vDX0xdtUzF2yhQ2bLkzKTLddCAPKrA1zC3Los3RZbEZM5QgFgNBJ8NSNCevWub2uM9hfBe21i9qA72wrR1lissDHmNK2+AMmHxOIxjF7n3FOoJa47Z2gnwUIY84ruSIOG6hiySw7X58ftdTsYdUUKihVGgAAAHoBX3FauD4mlxA4lQ22YZflOh9q26r1WyvXe6UpSi9SlKURKUpREpSlESlKURKUpREpSlESlKURK+LykqQDBgwfAxX3SiLkeM4QGYtc7QOfvFiZJ/xCaqPG7RS8UkxpHiQQP309q7rjeN4dSUusoH8wlfnEVnBcJwuftrVu0WiBcUK0D+U9N+laDO0G8V91njs+SM6idj4hcFwfCmuWbl0OoFtspUySTpPodYA6kEV0u38OMFg7LXcU73co1/As7AKqmS3hJNWNuUMBavPijYtK8m4zmYDbl8pOUNOsgTOu9U7HYy7xbGLbtythNdei7F2H5jsB5+tZsuZMyxqsuOwWzi4TJjbhTW8n11UdyFyk+IIW5cdsJaeQrBQWM5lVmGrRMsRA8hOm98R8cTi0tRCW0EDYS2pI9gB7V0vh+BSzaW3bEKogD9z4knUnzqg/FThLDs8UiyFGW5HQa5SfLUifSqE8JEJA56q3FMx2R7IpvQeupWjwrDAIG6nrXrjLmVfCagsBxzKoE6b148T41mG9fIfxpHSbratTnLOIgOIJgkN4wdQRUxw3AG1cuXMxdbkGAZykCNB4R71VuSOJBnunzWB5Qauy8XsYdC962TbLDMwXNk6Biu+WdDE9NPDVjjJk0E0qk0haDpHP3UrwjBZ27QiB+H+bz9KlcfcdbbG0qs41CsYBgiRPQkSAfGK8eGcasYhc1m7buD+VgSPUbj3qB+IXOP2KxFuDfuSE65R1cjy2A6n0NfR48LYWU1YE8hJt2y2sdz7g7eHW/wBsHW4CbYTVngkaL01BBJgAiudtzgl269xlK52Jj70DoJHlHSq3wrDvi+0IVnvjvk6k3B1zfz6yPHbpUvgeU7zauotD/wBwwfZAC3zApkQxTN0vKrMypInWwLfx/NmZMtqZj7xEAfuTThvPuMskA3O1Ubi6Ax/zCG+pqu4wm1cdBlOUkSAdY9a0L19juT+lMbHix21GOVDNmSTO9o8eC7Bw/wCJFq+uQlcPebQG4Ztz4hh18mj1qd4fwHIJa7cYkyYOSSdTMa/WvzwpBbfT510v4Zc4EXRhLjFkYRaLfhYCcoM/dI2HQiBvU/KkjldwVc+YuAWb1207Flu/cVhroTOoPmd9DrUnwfhgsW8gM6kkxE+3pA9qYvAZ7iPmgL08YM1tuZXQ7jQipHO9kC101g1F1KL5p4AMZhXsZ8hbKQ8ZspVg20jeI3G9Qp+HKfZbdlb1xTbJbMACHdt2dep9CIBioJAzKpa7eJIH/wCxt6v/AATP2CdoxZiJk7x0nxMVnYnaPfuLGgit0dG15shVDnHgmKOUWkV7KgQttQGUx3u7uQSJ0nfyqHwXNVy2uTtLiEaFT09jtXVZrWxXDbNwzct23I2LKrH6itRsu1EKF+OSdTTS2qUpUKtpSlKIlKUoiUpSiJSlKIlKUoiUpSiJSlKIlKUoigOL8oW8QpDO6nWCIjy7saxtVSxHIWLw7ZsPczeaMbb/ACJg/OuhcT4nbw9prt1wiLEnU6kwAANWYkgBQCSSAKh7nM95CHuYG+tg73A1t3QfmeypLBepyliOo0NV340b9+qvQ580QoGx4FUXiONx9/LhLoeWYQrJlLEbS0CVG87aT0rovLXLyYSwEGrHV3/M3+g2A/1NR+D+I2Au3+xt4hWaYkTlnbRjuPMSPOrK9wAEkgACSToAPOvIoAw6ibXuRmmVgja0NHJA6lavEuKWrCZrjBQdANyT4ADUmtXBcZtYjuZSMwjK6iGEajqDp0NUm5xD7XiWvNPZr3bSn8oP6nc/7VIXMXEMNCCIisbI7X0SUzgHz9dFO3AGnfn8JxX4S2HYtYuvYJ/DGdB6AkEfOuac58BXB3Oy+1LeufjRVK5B0zNmIBP5d41MaT3njF8ph3YaED5agH6VQeZeWFxVnMoHbKJRvH+U+IPntPrN3JkjikDdPO9rzFfI4W523C5lwvFtacMhhh9fI+VdH4TzJavIUeO8CGRuoOh9RFcytDcHfr0g17kVBLEH79Vsd0HtUvwrFLg8cWRpVXZQwOuQ92Z9gfat74jWbruMQWzo4C7DuEDQadDqwPiTVY61buWsT9otXMLcOhXunwiI91aPauu8dE4Pvbg/+qtnYglivqFI8ngpgkA7uaWaAASSepGp001qXivvhfCCihW0VNAJksAdCfKP7Fa17EoCwVgxEliDOvmQCPaR71yZg99DdfLugcG63bLneNa41x2AaCzHw3J61qNgH6x7mpy4a0rlwTuPnW9pAVMPWng+GyxlvlUrhsILbq6zmUhgZ2IMjbzFauCk3O6C3jH9xU/Y4LdfZQPUx+xqF08MfvuAUzYpZN2AlddXGi5he1GzWs3pKzXP+GFkRTbuOhyj7rEA6dV2Pyq5cn4V1wSW7qgEZhEhgVLEj6HaozjfCrOFsd0szt3LYJ6+MAahRr8vGsvtKJ8gbJGaAs3dKxv1ULbtZVyzsN/9qkuXu1OJQm9cad5PdgAmMuwrVwSjOmbUSA3mNjtVuwPAktXM6k7EQdYmNj/e9ZOBBLI8OYdgRa6UnFIrNK+uRKUpREpSlESlKURKUpREpSlESlKURKUpREpSlESlKURVfiqZ+LYVLsdmtq7csg7NiFKLMbFktMxUfzOfw6WeKr3PlsHBtI7wZTbcSGtPPduKRqGHTxmDIJBp3w350xX2s4HGsbpZWa1dI1OXUgkDVSJIJ1BEGZEeHZBvsozE/A++nEhesXbX2c3Q8MWDqpbMywFIbSQDI84qb5n5nbE32sWjFlGykj8bDef5QdAPKfCOksdN64ZhLbWnZHBFxGIYdQQf06+c1mdouc2Km9Vp4DWueXO5HCtOHRUWJ23r0t31MO2ltSADB7zEwAANTqRUOhZwGIEAglZ1yzEkDWCRE1ar+Gt3FVWAyyCF26ERHoSPevlGwgP9orTkea2Vlwt1cRhtGDB1KkjUdRP71WOGXTrbbRkMH1GhqW5bw/ZSlsBbcsxGsAsxY5fDUnTYD0FeHNuDFsHFJMr/AM0DXu7Fo/lG/kPKvoJWnJgbKwG27fMePr4rMhcI3mN3X7Fcw5+4IbOI7ZR/DvGTHR/xD3+97t4VW1ujy/euu9paxVkpchkcdOvgVI6jcGqcfhY/b/8APXsN8wEXPSIyz/NPt0rmDIaW048LSZK6LYhVIPrlUEk7ASSfQDU1euUeXnsH7RiB2YCmEP3vzS35Rptv6dbDgeHYfCiLKKG2zfeY+rHU+m1eXBOJJjsTew2hUWSQ/wDPnQd3yE++vv53hyD3bAk2Q7QSOF4X774gkszLa6INCw8WO/tWnxjG2rNh0DIrFCFQEA6iNt+u9SfB7kvqQd/9K5/zSvbY284ZYLwNeigJ/wBtT4emRxaBVL5nJx3MGuR1krRa4D+IfOmDwD3ny2lLseign56V6YHghe4q5ok9BOld15S5eTCWMqiCxzNoBr5+1bVKnHA09VQ+VPhviVfPdy2xGqnU76badPr1q/Ly5/N8hU1Sq0uHDK7U8WVoxSvibpadl44PDdmgWZjr7zXxjeH27oAuKGgyN9DtoRrtWzSp+7bp0VtxS4Js2VGf+m7H5D/mb/WpICs0rxkTI/caB8l4lKUqREpSlESlKURKUpREpSlESlKURKUpREpSlESlKURKUpRF537CupVgGUiCDsRUThcLg8KxKm2rbElszR4SSSBoNPKt3jGHd7LLbMMfOJHUT0kVTLeFuWWl7GbpDKSPURpXQFrkq74fiVpzCXFY+AIn5VXuc+UvtC9rZgX1Hp2ij8J8/A+220JjMBdxDDJZKDbKisEPmZIE1dOB4V7WHVbrAsoMmSYHQSdTAqOWNr26XKSORzHamrnvA74XvOu3czEQUkyQfASNR0qbxOEzkEMQY0Ig+hqAf4i4e5fuh7eS2WOR1EhhtmdRrJ3kTuPCTu8B5ywNu+LUylza4QciNsFIYDKD+YaDrG9fKDEeZtHHgelLWOYzTrHPgrny7h3W2TcKksdCoK90bSCxgzPXwqVdARBAIO4NZFZr6iGIRRhg6LKe7U4lcH5rw17g+NK2dcPcl7atJWJ7y76Mp0kdCpM1YuWeYji8q9lcWTGkMPODoY9uh9618UuYDice1uf4eHJRV6Zvxt65hl9FrpXwz4UEwaXIhnGnkv7VRfixSycLUMr44Q53KlcRyhZdcrZiv4lDRm/qI1j0Ir04Tyrh8M5e1bVGIiQOmmnpoPlUxSr7ImM90ALMMr3ckrWw/DrducltFkkkhQCSdTJrN3h1tvvW0b1VT+orYpUlKNaZ4RZ//kkeGUR8tprcpSiJSlKIlKUoiUpSiJSlKIlKUoiUpSiJSlKIlKUoiUpSiJSlKIlKUoiUpSiJSlKIlKUoiVq8Uwhu2LlsNlLoy5t4zAifrSlCio1v4PWAdbjkDYCB/mJnT0Hv4beH+EmDA72dj/V/tWaVF3TPBeUrjg8KLVtbazlQBRJLGBoJJ1PvXtSlSr1U/jHwuwd8u2VrdxiWzoY1JJMqe6ZJ8J86sPA+FjDYdLQbNkEZoiT4xJpSuQ0A2FI6RzhpJ2W/SlK6UaUpSiJSlKIlKUoiUpSiJSlKIlKU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data:image/jpeg;base64,/9j/4AAQSkZJRgABAQAAAQABAAD/2wCEAAkGBhQSEBUUExMUFRUWGBoaFxYXGBgWGhkaHBoYFxweGBgZGyYeHBolGRcdHy8gIycpLCwsFR8yNTAqNSYrLCkBCQoKDgwOGg8PGiwlHyQsLCkvLy8vKiwsLC8yLCwsMC80LCwsLC00LC8sLCwsKSwsLDQsLCwsLyosLCwsLCwsLf/AABEIAJcBTQMBIgACEQEDEQH/xAAcAAEAAgMBAQEAAAAAAAAAAAAABQYBBAcDAgj/xABCEAACAQIEAwYDBgQEBQQDAAABAhEAAwQSITEFBkETIlFhcYEHkaEUMkJSscEjYnLwgpLR4RUzssLSFmOi4hdDU//EABoBAQADAQEBAAAAAAAAAAAAAAADBAUCAQb/xAAwEQABBAEDAQUIAwADAAAAAAABAAIDEQQSITFBBRNRkfAiMmFxgaGxwRTh8SMz0f/aAAwDAQACEQMRAD8A7jSla93iFtTDOoPhI09fCuXPa0W40vQCeF7mgrzt31YHKwPoZr0FehwcLCEVys0r4u3goJYgAbkmAPc1EcbxVxWAR8oI8B4nrE0tKUy21AapVy7eYwzuf8Rj6VJ8BYJcj8wg+u4/vzpaUpTjHEmsqmVA5e4qCWyAZp1LQY2gaalgK+24pbCK7HLmMAbsW1lQoklhBkCdjVS+InNRsfwAisHSWncS0LHQHuzO4gRVOXjt+2ReGJuFtRELpmIkd4FdSATprFTNjsK/FhPkZq+q7FhMcl1M1tgwkjToRoQQdQR4HWveYFVrka5OFe4+73HZnY6sYUFmJ06RoAAFFRPMPOq3Ua1btt2bd03nVshHkilWZTsYZSQTFVppGxclQ/xXmQsA45U+3O+DDZe2BI6hXK/5gsVM4fEK6hkYMp1BBkH0NczHKti7Zu3LJu2ky3LlphHZrkIGR5MyTPd8J1mp34aXm7K6h2VgQPDMDP8A0z71VjyHmQNeBvxSnmxoxGXxk22rtXM1gVD8V5yweGbLexNlHOyFgW/yrJ+lazc+YUaB2PojfuKtvkazdxpUmRPf7oJVipUBwnnvBYm72VrEIbn5DKMY/KGAze01P1IQRyo1hqCvLF3siM3gCar17idxvxEeQ0/3rOzM+PFoOBJKnigdJuFZ5rANc94zzFbw8G92kHqFZh6Ztp8prz5e54s3cXatWu1zO0fdAEQWM97wB6dKqRdqPlcAIjR63/Sndh00m10esLtWjxnGPatZkHUAkqzhRr3iq6kDTbxnpVMbjOKutnS8bcwcmhUabaifnW0TSpAWuhUqN4Bibj2QbpUtJEqIB26eNbmKY5CFIDkELJ6x/ZoTta8WjxrmOzhQDdYidgAWJ+Wg9z0Pga2OG8RW9bVlkSAcp0YSAdR7jauecewBRmw9wSXC5WmdO0UyDA6Bh714cM49dGPD283ZE9n/AClBqdxAMiZ9qyG9oO1U8V4/BR66K6tSsKZrNbCkWG2rV4pxFbFlrrAkKNhuZIAj3NbTbVF8z4E3sJdRdWKyB4lSGA94j3r0crwrxw/NlpgCQyz6H9DUth8UriUYEeVcx4Vjw9rLnuWiChz2yFaFbNlllIytsR4fI+p5pNu+r2oygnMB91gT90eQGx8as9xq91QiWuV06sLtXxh74dFdTKsAQfIiRX2u1VVOvm6xCkqJMGATEnoJgxr1qMwPMdu45tMGtXQcpt3ABLZQ8K4JRzlYNCsTB1Ar1x3H7NpiruZUSwVXuZRE9/Ipy6a6xoKg+BsjoblxnU3bjMXS64UMx0S4FYBHCZV1GsDXpXTRaKw8Q4zYsAG9etWp27S4qT6ZiK2bTgqCCCCJBGoI8jVO49cVwyK9xhbbM6XkLKzI9s20hlDEPcZYYGDlO9bFjmK+85Th1KrJtMGMGYyG6HjUQQ4QrBnUChbQtFbKVo8H4quItB1BUyyspglXUlWUkaHUaEaEEEaGvvG8WtWY7W4iTtmYCY8K4JAFlehpcaAUNzVxVkK2hKgiWbaRqIB/X2qFw1lcsKI6+9Xe/gkcgsoJExPmIP0qjmybN17R/CdD4qdR9D+tfMdrwSB3ek2OB8PW60sSQVoCtnB+HdmpIfOGAjSPHz8628bjFtWy7bDp4noBWtwUt2UMCI2nqN6i+L27t7Ei3lIRdjGh01afp8/Gt7C09w3SKFcf78VRlvWbNqH4VgcRexwe47XLM9pBJyKROVcu2YFtPGCdxVt4nw9rhXKQImSfbYVtYTCrbUKvT617VMyIMuuptJJTJV9BSibfAgN2J9BH6zW1a4VbUg5ZI1BJ1rbbas1IolyX4kcKvfbO1ZD2RjK41AyqAA35Tmk67zpULbwL3AqW0ZzI0UFvPWNq7jdtBgVYAg6EESCPMda+cPhURcqKqqOigAfIVMJdgFqw9o93GW6d+FG8D4VkwSWbgglCHHm8lhp/VFVPG8Hv2UFlcM7ogyqbTKVZcpUZw0uIkH1Uanr0I0FU5oRLyqjMlzXl5F2bXJMRy9ibWHe7dHY21g5CwJdiQq91TA1OpOtaOFwWNxBNrDZ+zMF4ORZ277aTp+HX0rq3MnB/tWGe0CFJgqTqAVIYT5aR71zHEfbeHOXyFDEBh3rbeAJ2InoYPpWZLj9zI2gdPUrXx8kzsdxq6BSOF+CyuyvibozL0tif/k3/AI1ZV+G+GA+9enxzj9MsfSoLlr4uNdBXE4VrbLuyMCreivBHpJra4/8AE827JOGsdo/g7AAecLJb0kVfc2EOETyCelm1n6so3I0EXzQpUri3JCYTGMcxJUhlI031B8iD+ldj5fxrXcLZuN95kUnzMb++/vXFuB3sZjrrdrLXbrztARdjp+FFEfLqTraubeaHtMMHh2K27KrbZhozNA0noAN43M9N4TK+OR5e6wNh+ft1UskQkZGxopx3P4+66NxC32lq4gIzMpHpIjWqFewmJtaFbgjyzL7ESKpvEMP2ai7bZluKdXBIYz1nff8AWuj/AA75ubF2il0zcTQn8w6H1j9DTI7NZnxNnBojb5KIyuwZDEQCDuq/ibt1kKnMQwIK5ZBHnpW3yR8MruExKYi7dtnKGhEDHVlK/eIGwJ6Vc+Jcy4ewcty6A35RLN8lBNQGK+J1kaW7dxyTAmEBPlMn6VVxcaLDJ1Pv9flTudkZLf8Ajjofn67K5Gqre5SYMShkHbWCPXofWoO/8R8RnjsraQRKnMSR4TOmnWKvfCeJpftLctmQenUHqD5itGLIjmJDSqc+JNjgOeNivOxaNnDx1A9dSd/afpUFw9wbl5jvmIB3OhiZ8dBVsZZEHY1B8VTCYW32lyLYzdM0sT0AElttv0qZ2wtVm2TQG6hedgDdtn8XZMfSZHz70jzAqtXbN5LZNm0xYKAzqNLaiTlU/m11b0HTS2YK/Zx+Kz5jlRQEQjKXgkknyBO2+k1ZcRiLdiyWaFRR0/QDxNZP8ZsznS6hSjfA9ry1wo/deHLqOMLaF0Q4QZvXzknWN/OscS5jsWGCXLgznZB3m/yjYeZgVReKc7Xr9/IhNqwsEx95vIt+w+tRVuDiC6g3HYAKoBJGkHbUn/WvX54YAyIXtz/S0I8Pa5Crfd+IWa61u1Z0Xd3b9FHn59DWlgebcXevMqhYkhVVN4O8k7efnXzwrki65LXf4KsZIGrt+y+/yq7cN4VbsLltqB4ncn1O5r1keVMbe4tHkUe+CPZotUnmL4avdPb2HVLx1uWzIts25KnXKSfY+VVW7wzE2DF7D3F/mVcy/wCZZH1rtlYNbsczmCuVmPjDjarfJPFbbYS2puJmXMILCYDGNJnarGp0rnHAeRi+JvG4CLKXnAnTOMxIC/yxEn2Hl0azbCqFUAACABoAB4Ckobdg8pHdbrnvZu+DQIJa5Hb5is9oSe1mOobOMp1AnYACpzhdsfbCsTnsN240IJDqtvMsSGg3R3twD0ECTxnLlt2Zla5aLzn7NoDEjKSUYFc2XTMAG862+H8MSyDkBljLuxLO5iJZm1OggdABAgVBvVKVVFuW2W/cVHcuBbuogMBgjfdzlO7JWdWMFlOwrzzWFv8Aaln7aMvZlbpuT96BbgufDOOpkaaVeb19UUszBVAkkmAB5mqHx3nh7h7LCBtdM4BzN5Iu49d/Teo5pxGLcf7U+PjPnNNH16BeqcyDA2rmcZsTfuNdNnMG7LMFVVuONMwRFkDqTGmtVgcJxmPZr4QvP4iVVeuiZiNB5frVp5d5B2uYrU7i1M+ffPU+Q9yau6IAAAAANABoAPIVVET595Nh4LRGVFh+zANTurjx9PXmvqta5w621wXCoLAQCfCZ28fOtmlXXNDtiFjgkcLGWmWs0rpeLGWmWs0oiwVplrNKIsZaZazSiLEVmlKIlfLICIIkHcGvqlEULi+TcJcMmwgPikp/0EVo/wD45wk6rcPkbjRVopURgjJstHkpxkytFBx81o8N4LZw6lbNtUB3gan1Y6n3NcY50wptY3EBtCbxuA9Cjywj0mPY13WoPmflGzjkAuAhgDluLGYT010K+R+lRzwa2AN6LvHyDHKJDuuMYzFZrR16D9RVs+EGCY3Llz8Og9YDf+Y+teTfB4B4bHfwx0W33/Sc5A+tX/A4SzhMERYEKqmCdy2oknqZ/WpcOVkEDodVuJJrwGwUvaUoypmyNFAAD62SqPzHa7W7cfxYwfDoPaAKrGIw0gg6EVbWOmtRWP4fOo/v/asSVl+0OVoYOZ3PsO938LRxWKNzKSO8FAY/mI6x0qT5X5kbCXdZNptHX/uX+YfUaeEaGH4ZcbZDUphuVLrb90f341WjEgcHNG61J58XQY3uFef4XVLV9GQOpBUiQ3SN5rkHNHFTi8WDqUWQibQvjHid/kOlXPA8Jurg7mHRixcwDOiKZLa9AYj/ABVC8c5Y+ztac3Ju3MwYgQoCgQB167/StHKkkfHxQAs/PhY+A2JkhINkmh8ubWOVUBxdoKpUgn0gKZ+nnV+4pwhMRa7O5MSD3TBBFQvJnCioa84GZtEPXL1J9SPp51Z12qbAh0w+113VbtGYPn9npsud8aw3DOH3FXF/aAHEoxDtbaNxNpZkaaGNxXjd+LvC8MpGGt3Lhja3aKT/AFNcyn9a5v8AFu2bHFXPYdir9/R86XJJ/iKMoyE/iXXWT1k1P/jA6CtOPHiZuAqLnudyV0LjPxk4heb+AtvCp0GUXH/xM4j5KK++B/GrG2WH2lbeJt9SFFu4B4gqAp9CPcVzLEcWLV8WRdZGdVYokZ26CSAJPjJ2qY6AN1yAv1xy/wAfsY2wt+wwdG9ipG6sOjDw/Yg1r8f5psYTKHMsxHcXUhZ1Y+AH1jSvznyzzTd4c4u2HIziLiHVWERJXbMNwf2JBvn/AAXEXrD4xgWTRi7E5nH5h4qOp28NtKGU90WzRytDBxY5nEyOoChXU3wuv4jiNtEDTOYSsa5h5eUda8LeIuMJAVR0nU1SeV8ZNlMzEi3K69ACWA9INXaxigVGQZh0IjKfesZuXJkyubelo225815PjjHOnkqv8Z5hvWcbhlYqLLtDADcnunMT0GYMIipzj/MlnCJNwyx+6g1ZvboPM6VUviGhe3adRoGjTeWWR/0n6VjgfIdy+/b41m7xnISc7f1n8I8hr6Vax5pSC0bm+T5K33GOYmSyGgAQQOTv6tafa4vitzQZLQO2otr6n8bx/YFTV17HCjbAQXGcHO5P8SJUdxQCANSdwDkImatlw28PYJChLdtSYUQAAJ0FccxmPN64964dWM+g6AeQGlJyMcauXnqp8UfzSWgaY29B19cq4YLmNb/Ehee8bWGtWSqWmJTNddhmZwJUgKIEnTfqavuUVyPlyHxFgiGBdCOo3H7V12rGFO6ZpLuizu0cZkDwGdQlKUq8s1KUpREpSlESlKURKUpREpSlESlKURKUpRFH8f4r9mw1y9ElF0WYljoonpLECqLgPjXazBcRh7lo+KsLg9YIUx6TUl8UcfFqzZB1uPmP9Kf/AGYfKqOOG23XJcQMN18RO8EaiCfqKozZPdvpUJZ3iTS08Lpg+z3bYxVhhcQsCSCSCJhhlOxEzBAIqY4lhQ9h0A3Ux6jUfUVR+QeXhhrd9u0cWrigdmdZJJUONPIr5+wq7cNxRZQpGqgSZBBO2hB30qOLu2ykAVrF8dd/yOPkVpskfLEHu5Hr181yPmyezQdCxn2Gn61jljHFlNtjJXVf6fD2P61L868NMXFUElHzADUx6f0t9KieV+W8UbwbsLgUggsy5Btpq0dQKaSW0pb3tXfgLzZj8pI+sj6GpCvPgnL9y2XzlQGggAyZ1B8vDr0qatcOQb6+p/0rtkTyOFG4i1r8JbvEeX7/AO9fPHuCriDbzxkQsWJ00jp8t/CpRFA2AHpXPfibx5jcTB2zAZc92OoJ7q+mhJHXSpJg1kJD9wpcUPdKNBo+PgpPiPxIw9o9nYRrxXQZIW2I0gMdx6Aio4fELEt92zZUeBLsfmIqvYPhQVfOvK1cYT3WKqYLATHrWDJ2nM81HsFvMwMdo3Fn4qv8b5Ct4m+10M9kuZYL/HUE+AdlaPLMfLwrOK+Cyp2Z+1m6jgnMlrLqDBHec6jTerRZvodc1SNoW71i8jOAtvLdDEFgG+7AWRmLAwFkSVXwrqHtHJee6vc8GuFBkYcLPbA46Ks8P+GGDtLnuLcvEdGJafREAB99PGprH8It38I1lbbWlKkZcqiB4qEJXQwYnpW5wq8L2GVgt4j8tyLVyQToxQmBIGoMwehrPAxcFuMQlgXAx79rOi5dIBVmMmZ73hHWSYXySG3SSe007Df7dFG1oBAY3Y/L/VyLgnJ73cRew9272TWlBkLnzSQFI1HdgzO+or9C/D8F+FYdLoBKo1l+oPZs1k+0JVRucuWziTiVJNwpkGvdgGRI6mY69KsnwlZv+D4YuZZu1Yk9S1640/Wt3Dy3ZJcSdgBt8d7WfkxCICubK3eH8kWbCMELZmM5yZ2mBA0jX186+cE7Wn7G54TbO4I6qPTcDwP8ta3/AKkxFx4TskUnSQWMeZkCfavjna8/2JcTbibRDMpnaQpgjXQ9OoJqHKw2kd5EKcPuEbK+R1SG7U/we2ptgaEqx84KkqPTQVJVzX4dcee7i37Q/wDMQwIgDKZEezNXSc1XMR2qIbcbKGeMxvoqrfEfHZMFlB1uOq+w7x/6Y965JxzhbXEULJH4lBKltNII/v8AfpXxE5Xv32S9ZYMFGV7RmYknMhGs67QentRbWMC3OyY9/oCCpPpIg+xrPyy8S6q4X0nZvdfxtF8nf6/4rD8LeDurW1eD2SSTvrGUD6//ABrqlVfkGwv2Y3FIJdjqD0QlQPnJ96s+ar+Iwtjs8ndYfaEmuYgcDbyWaUpVtUEpSlESlKURKUpREpSlESlKURKUpREpSlEVX5u5ROJZbqN/ERcuVvusJnTwafnUHwzk+690LdRraLqW0n0UiRJ/Sa6JSqz8Zj3aioDA0u1LVs4AKCD3pAGoEZV2AUCIEn51H8X5qs4Y5WzswA7qIW9Nfuj5178b5hs4VZutrGiDVm9B4eZ0rl9/j6XHZ2aGYyZB6/tWrjYwkNu4VfMynQgCMWfwpziHxTYNFnDa+Lk5j/hUfvX3hPibdP3sKh11IuFfoVJqmYvi6LcLZs3SF10gEeW8/Oo5uOMCcgAnx18vTaPlWj/Eiqq/KpjJyHixsu24LnLCXIi8qk7q/cIPgSdJGxg1ni3NVjDdmHae02y96F/OY/DPhv0mK4XcN517Qq5Rmy59ApbbYekTEaVb8DwEfYftGLdk7oSwBBZoELofwwIA00BPhWHmOjjbcLgTe/wpfQ9nxGR15AofDqT0/a65auKyhlIIIkEagg9Qa5XzJbzcWvz0yR6dmtaPBuN4q2nZ2rrKpMxAMHrBI0HpW1atXDca9ebO5G5iSAIGw/uK+az+0I5IiwcrZxsMwyF12Euuztkt+56CpbCr9nUItq7dbc5FBiepZmVZ8pnyrw5etd3MdSST9Y1ra47w+7ftBcO1m3czS125aW+cuuiq/dBnr5VQx4Wg0815/pSZMjqpi27nBrNzVrSz4xlPvEa1VuK4Y3cSMPhVkAKQqagsRJYnyBAzE6VZOJWbps5EZA8KCxU5YkBoUN117pMaxtVn4Fy9bwqEIJdtXcgSx39l8FGg+taGJj9640dh6+6hGV3A1EWeg6X/AF+1UVsnCuthwJiZH3WmSY95HtX1xEjupPeufdXqQPvNH5FG7bTA3IBufF+EJfSG3XVWG6ny8vEVz/FubN+5bS2DckZ7m+YwCJJ1IAOgJ0qHMw+4fq5B4+fx9brmDI70CtiOf6W/hbJQQNTv79KtvLnCfs2EsWNCbdtVJGxYAZj7tJ96qmFSAJMk6k1fBVrsY/8AZ9P2q/aBJLSfj+lxHjiYm3j+wa66Ir9wKcgZdwSRq2nnXVuA4bPhctxQyuW0bvSpOkg7zW3xbhSX7bKyrJUhWIBKkjQqdwQddK++E4o3LCMRDFRmHgw0Yf5ga2wyjaqPmDmBoFUoHl34c4XBYhr9s3nuNmC9pcZxbViCVQeGgEmTpvUyeOYfObfb2c4MFe0TMD4RO/lUF8ROPvYsLZski9fJUEbqg+8w8DqAP6p6VSuF8sHIRbtNdI+9EafM/SrLIhpvhZ0uQQ7SBZVowXEcWcS1vDX0xdtUzF2yhQ2bLkzKTLddCAPKrA1zC3Los3RZbEZM5QgFgNBJ8NSNCevWub2uM9hfBe21i9qA72wrR1lissDHmNK2+AMmHxOIxjF7n3FOoJa47Z2gnwUIY84ruSIOG6hiySw7X58ftdTsYdUUKihVGgAAAHoBX3FauD4mlxA4lQ22YZflOh9q26r1WyvXe6UpSi9SlKURKUpREpSlESlKURKUpREpSlESlKURK+LykqQDBgwfAxX3SiLkeM4QGYtc7QOfvFiZJ/xCaqPG7RS8UkxpHiQQP309q7rjeN4dSUusoH8wlfnEVnBcJwuftrVu0WiBcUK0D+U9N+laDO0G8V91njs+SM6idj4hcFwfCmuWbl0OoFtspUySTpPodYA6kEV0u38OMFg7LXcU73co1/As7AKqmS3hJNWNuUMBavPijYtK8m4zmYDbl8pOUNOsgTOu9U7HYy7xbGLbtythNdei7F2H5jsB5+tZsuZMyxqsuOwWzi4TJjbhTW8n11UdyFyk+IIW5cdsJaeQrBQWM5lVmGrRMsRA8hOm98R8cTi0tRCW0EDYS2pI9gB7V0vh+BSzaW3bEKogD9z4knUnzqg/FThLDs8UiyFGW5HQa5SfLUifSqE8JEJA56q3FMx2R7IpvQeupWjwrDAIG6nrXrjLmVfCagsBxzKoE6b148T41mG9fIfxpHSbratTnLOIgOIJgkN4wdQRUxw3AG1cuXMxdbkGAZykCNB4R71VuSOJBnunzWB5Qauy8XsYdC962TbLDMwXNk6Biu+WdDE9NPDVjjJk0E0qk0haDpHP3UrwjBZ27QiB+H+bz9KlcfcdbbG0qs41CsYBgiRPQkSAfGK8eGcasYhc1m7buD+VgSPUbj3qB+IXOP2KxFuDfuSE65R1cjy2A6n0NfR48LYWU1YE8hJt2y2sdz7g7eHW/wBsHW4CbYTVngkaL01BBJgAiudtzgl269xlK52Jj70DoJHlHSq3wrDvi+0IVnvjvk6k3B1zfz6yPHbpUvgeU7zauotD/wBwwfZAC3zApkQxTN0vKrMypInWwLfx/NmZMtqZj7xEAfuTThvPuMskA3O1Ubi6Ax/zCG+pqu4wm1cdBlOUkSAdY9a0L19juT+lMbHix21GOVDNmSTO9o8eC7Bw/wCJFq+uQlcPebQG4Ztz4hh18mj1qd4fwHIJa7cYkyYOSSdTMa/WvzwpBbfT510v4Zc4EXRhLjFkYRaLfhYCcoM/dI2HQiBvU/KkjldwVc+YuAWb1207Flu/cVhroTOoPmd9DrUnwfhgsW8gM6kkxE+3pA9qYvAZ7iPmgL08YM1tuZXQ7jQipHO9kC101g1F1KL5p4AMZhXsZ8hbKQ8ZspVg20jeI3G9Qp+HKfZbdlb1xTbJbMACHdt2dep9CIBioJAzKpa7eJIH/wCxt6v/AATP2CdoxZiJk7x0nxMVnYnaPfuLGgit0dG15shVDnHgmKOUWkV7KgQttQGUx3u7uQSJ0nfyqHwXNVy2uTtLiEaFT09jtXVZrWxXDbNwzct23I2LKrH6itRsu1EKF+OSdTTS2qUpUKtpSlKIlKUoiUpSiJSlKIlKUoiUpSiJSlKIlKUoigOL8oW8QpDO6nWCIjy7saxtVSxHIWLw7ZsPczeaMbb/ACJg/OuhcT4nbw9prt1wiLEnU6kwAANWYkgBQCSSAKh7nM95CHuYG+tg73A1t3QfmeypLBepyliOo0NV340b9+qvQ580QoGx4FUXiONx9/LhLoeWYQrJlLEbS0CVG87aT0rovLXLyYSwEGrHV3/M3+g2A/1NR+D+I2Au3+xt4hWaYkTlnbRjuPMSPOrK9wAEkgACSToAPOvIoAw6ibXuRmmVgja0NHJA6lavEuKWrCZrjBQdANyT4ADUmtXBcZtYjuZSMwjK6iGEajqDp0NUm5xD7XiWvNPZr3bSn8oP6nc/7VIXMXEMNCCIisbI7X0SUzgHz9dFO3AGnfn8JxX4S2HYtYuvYJ/DGdB6AkEfOuac58BXB3Oy+1LeufjRVK5B0zNmIBP5d41MaT3njF8ph3YaED5agH6VQeZeWFxVnMoHbKJRvH+U+IPntPrN3JkjikDdPO9rzFfI4W523C5lwvFtacMhhh9fI+VdH4TzJavIUeO8CGRuoOh9RFcytDcHfr0g17kVBLEH79Vsd0HtUvwrFLg8cWRpVXZQwOuQ92Z9gfat74jWbruMQWzo4C7DuEDQadDqwPiTVY61buWsT9otXMLcOhXunwiI91aPauu8dE4Pvbg/+qtnYglivqFI8ngpgkA7uaWaAASSepGp001qXivvhfCCihW0VNAJksAdCfKP7Fa17EoCwVgxEliDOvmQCPaR71yZg99DdfLugcG63bLneNa41x2AaCzHw3J61qNgH6x7mpy4a0rlwTuPnW9pAVMPWng+GyxlvlUrhsILbq6zmUhgZ2IMjbzFauCk3O6C3jH9xU/Y4LdfZQPUx+xqF08MfvuAUzYpZN2AlddXGi5he1GzWs3pKzXP+GFkRTbuOhyj7rEA6dV2Pyq5cn4V1wSW7qgEZhEhgVLEj6HaozjfCrOFsd0szt3LYJ6+MAahRr8vGsvtKJ8gbJGaAs3dKxv1ULbtZVyzsN/9qkuXu1OJQm9cad5PdgAmMuwrVwSjOmbUSA3mNjtVuwPAktXM6k7EQdYmNj/e9ZOBBLI8OYdgRa6UnFIrNK+uRKUpREpSlESlKURKUpREpSlESlKURKUpREpSlESlKURVfiqZ+LYVLsdmtq7csg7NiFKLMbFktMxUfzOfw6WeKr3PlsHBtI7wZTbcSGtPPduKRqGHTxmDIJBp3w350xX2s4HGsbpZWa1dI1OXUgkDVSJIJ1BEGZEeHZBvsozE/A++nEhesXbX2c3Q8MWDqpbMywFIbSQDI84qb5n5nbE32sWjFlGykj8bDef5QdAPKfCOksdN64ZhLbWnZHBFxGIYdQQf06+c1mdouc2Km9Vp4DWueXO5HCtOHRUWJ23r0t31MO2ltSADB7zEwAANTqRUOhZwGIEAglZ1yzEkDWCRE1ar+Gt3FVWAyyCF26ERHoSPevlGwgP9orTkea2Vlwt1cRhtGDB1KkjUdRP71WOGXTrbbRkMH1GhqW5bw/ZSlsBbcsxGsAsxY5fDUnTYD0FeHNuDFsHFJMr/AM0DXu7Fo/lG/kPKvoJWnJgbKwG27fMePr4rMhcI3mN3X7Fcw5+4IbOI7ZR/DvGTHR/xD3+97t4VW1ujy/euu9paxVkpchkcdOvgVI6jcGqcfhY/b/8APXsN8wEXPSIyz/NPt0rmDIaW048LSZK6LYhVIPrlUEk7ASSfQDU1euUeXnsH7RiB2YCmEP3vzS35Rptv6dbDgeHYfCiLKKG2zfeY+rHU+m1eXBOJJjsTew2hUWSQ/wDPnQd3yE++vv53hyD3bAk2Q7QSOF4X774gkszLa6INCw8WO/tWnxjG2rNh0DIrFCFQEA6iNt+u9SfB7kvqQd/9K5/zSvbY284ZYLwNeigJ/wBtT4emRxaBVL5nJx3MGuR1krRa4D+IfOmDwD3ny2lLseign56V6YHghe4q5ok9BOld15S5eTCWMqiCxzNoBr5+1bVKnHA09VQ+VPhviVfPdy2xGqnU76badPr1q/Ly5/N8hU1Sq0uHDK7U8WVoxSvibpadl44PDdmgWZjr7zXxjeH27oAuKGgyN9DtoRrtWzSp+7bp0VtxS4Js2VGf+m7H5D/mb/WpICs0rxkTI/caB8l4lKUqREpSlESlKURKUpREpSlESlKURKUpREpSlESlKURKUpRF537CupVgGUiCDsRUThcLg8KxKm2rbElszR4SSSBoNPKt3jGHd7LLbMMfOJHUT0kVTLeFuWWl7GbpDKSPURpXQFrkq74fiVpzCXFY+AIn5VXuc+UvtC9rZgX1Hp2ij8J8/A+220JjMBdxDDJZKDbKisEPmZIE1dOB4V7WHVbrAsoMmSYHQSdTAqOWNr26XKSORzHamrnvA74XvOu3czEQUkyQfASNR0qbxOEzkEMQY0Ig+hqAf4i4e5fuh7eS2WOR1EhhtmdRrJ3kTuPCTu8B5ywNu+LUylza4QciNsFIYDKD+YaDrG9fKDEeZtHHgelLWOYzTrHPgrny7h3W2TcKksdCoK90bSCxgzPXwqVdARBAIO4NZFZr6iGIRRhg6LKe7U4lcH5rw17g+NK2dcPcl7atJWJ7y76Mp0kdCpM1YuWeYji8q9lcWTGkMPODoY9uh9618UuYDice1uf4eHJRV6Zvxt65hl9FrpXwz4UEwaXIhnGnkv7VRfixSycLUMr44Q53KlcRyhZdcrZiv4lDRm/qI1j0Ir04Tyrh8M5e1bVGIiQOmmnpoPlUxSr7ImM90ALMMr3ckrWw/DrducltFkkkhQCSdTJrN3h1tvvW0b1VT+orYpUlKNaZ4RZ//kkeGUR8tprcpSiJSlKIlKUoiUpSiJSlKIlKUoiUpSiJSlKIlKUoiUpSiJSlKIlKUoiUpSiJSlKIlKUoiVq8Uwhu2LlsNlLoy5t4zAifrSlCio1v4PWAdbjkDYCB/mJnT0Hv4beH+EmDA72dj/V/tWaVF3TPBeUrjg8KLVtbazlQBRJLGBoJJ1PvXtSlSr1U/jHwuwd8u2VrdxiWzoY1JJMqe6ZJ8J86sPA+FjDYdLQbNkEZoiT4xJpSuQ0A2FI6RzhpJ2W/SlK6UaUpSiJSlKIlKUoiUpSiJSlKIlKU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data:image/jpeg;base64,/9j/4AAQSkZJRgABAQAAAQABAAD/2wCEAAkGBxQSEhUTEBQWFRUXFxUYGBgWFRUVFxcVFRoXFhcXFhUYHCggGBolHRUXITEhJikrLi4uFx8zODMsNygtLisBCgoKDg0OGxAQGiwkICQsLCwsLCwsLC0sLSwsLCwsLCwsLCwsLC8sLCwsLCwsLSwsLCwsLCwsLCwsLywsLCwsLP/AABEIAMQBAQMBEQACEQEDEQH/xAAbAAABBQEBAAAAAAAAAAAAAAAEAAIDBQYBB//EAEUQAAEDAgMECAIGCAUDBQAAAAEAAhEDBBIhMQUiQVEGEzJhcYGRoQexQlJywdHwFCMzYoKSsuEVJDRzosPS8TVDY3TC/8QAGwEAAgMBAQEAAAAAAAAAAAAAAAIBAwQFBgf/xAA4EQACAQIEAwYEBQQCAwEAAAAAAQIDEQQSITEFQVETMmFxgbGRocHRFCIz4fA0QlJyBvEVIyRi/9oADAMBAAIRAxEAPwD1q4rhkSJlXpXMk5qJEy+BMQfZTkYirJu1ifrVFh85DUvQDEH2UqDFdVJ2sKlehxiD7IcAVVN7E3WqLDZyB98AYg+ynIxHWSex2negmIPshwBVk3axN1qiw+chqXoBiD7KVAV1knawmXwJiD7IyEKsm7WJutUWHzkNS9AMQfZSoCusk7WOMvgTEH2RkZCrJvYn61RYfOQ1b0NMQfZSoXFdVJ7Cp3ocYg+yHCwKqm7WJutUWGzkD74AxB9lORiOsk7WO074ExB9kZGCrJu1ibrVFh85DUvQDEH2UqArrJO1jtK8DjEFDhYFVTZL1qiw2cgdfgEiDl4KcgjrJcjtO9BMQfZDgSqybtYm61RYbOQ1L4AxB9lOQR1knaxxl8CYg+yMgKsm9ifrVFh85DVvQ0xB9lKgK6qTtYkt7gPmAREe6hxsNCakTKBwLaejfEp4FFfZAdDtBO9iiO5YJDQA3XaPknWxRPc7adr1Q9iYbhqQuK+v2j4p1sZ5bs7bdoIexMNw9IXgFz2j5fIJ1sUT3Fb9oIewR3D0heA3XaPknWxRPvDaHaHih7ER3LBIaAG77XomWxTPcVr2h5olsRDcOSl5X1+0fFOtiiW5237QQ9ghuHpC8Bue0fJOtiie5207XkolsTDcNSlxXVu0fEp1sZ5bj7XtDz+SHsTDcOSF4Bcdo/ngnWxRPvHKHaHih7ER3LBIaAG67XonWxRPcI2Z9Ly+9JMtocw9IaAPaQyb4lPAprbIEoDeCd7FEdw+FWXgN0N4+SdbFM9ztoN71Q9ghuGwlLivrjePinWxRLc7bDeCHsTHcPhVlwDcjePl8gnWxTPc5bjeCl7ER3D4VZeQusXvdIGWWZyCnOkL2MpPRBdDY8EFzvQfeUjq9EXRw1tWwwWbe/1SZ2XdlEa/Z9M5lvufxR2kiHQg+QwbMYDIkef4qe0kL+Hgtjj7HkfVCqA6PRlTeW7muJcCBz4equjJPYyVKcovVEduN4JnsJHcPhVl4DcjePknWxTPc7aDe8ih7BDcNhIXFfWG8fEqxFEtx1sN4efyUPYmG4dCQuALgbx/PBWLYplucoDeHih7ER3LCFWXgV0N70TrYpnuT7NHa8vvSzLaPMOSF4JtAZDzTQKauyBqI3gnZVHcOSFwFcje9Ey2Kp7nbYbyGENwxKWgFYbx8U6KZbjrcbwQ9gjuGpC4CuBvHy+SdbFMtxWrCXABRJ2RME3LQvKFqBmcz7Khzubo00twhIWCQBDdXAptLnECAdTExwTRi5OyEqTUI3ZQ0umluW03SRjfgLZbiYZwhxE9mc55Zq54aWv8uZVjYO3jv4GipvDhLSCDxBkeqoaa3Niaauhygk4ROqAK+42aAcVPLm3h5clbGpyZnnQV7xIAnKrAdwN4+SZbFMtztqN7yQyYbhiUtAKo3j4lOil7jrcbw8/kh7BHcNSFwDcDeKdbFMtxURvDxQ9gjuHJC4DuRveiZFU9ybZ47Xl96WZZR5hiUuBr4ZDzTRKqvIHojeCZlUdwxIWglwN70TorluK2G8hhHcLSFgFVGZ8U6KnudoDeCGEdwxKWglcbx8kyK5blvYWuBufaOv4Kicrs2UqeVeIUkLRIAjr1cLXOPAE+imKu0hZyyxcuh5rYXB2jdPFdx6tjHvawEgOwwADHDOY/uuhL/wBcUo9TjwvXm3N8mxUbOmbKzJYyXXWFxwtlzeuLcJMSRGUKLvPPy+hKinTp6by+o2826yzvD+iAtpAxVpycDuZa09l0cvxR2TnC0tw7dUqrcFZc0entMiQuedk6gBIAB2hSjfH8Xh9by+XgnhLkU1YcysuBvFXoyS3O2w3vJDCO4UkLAKqMz4lOip7jqA3ghkx3C0pYB1xvFMiqW5yiN4IYR3DUhaCXA3k6K5bk1iNfL70sh6XMKSlwPd6BTErqENIZhMytbhcJSwFrjNMhJbioDNDCO4VCUcDqjMpkVvc7RGYQwW4XCUsGUKc1R3Z+gRJ2iEI3mW6oNgkAJAEdzSxsc0/SBHqIUxdmmLOOaLj1PD61Ora1i2SypTJEjLzHMEHzBXUTUlc4DUqcrPRoOttvEUqNF7RhpVm1Q4dqMeNwI0PGNFDgrt9UMqrtGL2Tv87m0tth2F/UNxTc4mQX0wQ0F377CMQmOBAPqskqlSmsr+J0I0aFaWdeqNkFmN4kAJAHHNkQdCgDOM4g6tJb/KYn2WlPQwSVnYntxmhhHcJhKOB1BmfEpitrUdQG8EMI7hUJSwErDeKZFb3FSGYQwW4XCUsBa4zTISW5JaDXy+9RIamEpS0huRopQkyKmMwpK1uEqCwHrDNShHuKiM0MFuEKBwaoMypK3uKkMwglbhKgc7aftPL7lE+6TT75ZKk1CQAkAMrVQxpc4wBmSpinJ2QspKKuzI7RfY7SxMDorMaS1w3XQJMA6Pb3fJaYxqUmuhhnKjiE+qMDV2NUFFlcQ5j3lgg72IOLILe8jKJ1WvOrtdDn9nLKpcnoQ2F7UtqoqU5a9hggyJ5scOR5IlFTVmRCcqcsy3R7bs+6FWkyq3R7WuHdiAMe65cllbR34SUoqS5hCgYSAEgDOUjLqh4Go/2MfctC2Rin3mEUBmhkR3Jqjw0FziGgakkADxJUDlDX6TWgcQbinrwdi9xKfK+hS5xvuEbP21b1HAU69Nx5B7Z9DmoaaJjJN6MuISloNVGZUoR7ipjMIIW4SoLAesM1KEe4+2GvkoY0CdQWEdcaKUJMjpjMKRUTwlHIaozUoRoVIZoYImhQOQPGZTCMVMZqARPCgciJh0jhCndC7O5aseCARxVD0Nad1ccgkSAAduWZrW9Wk0wXMIHjwT05ZZJlVennpuKPPug2xJq1KtR2F9DG3qtH4iwtl37u8fEj12VamyXPmczDUU25Seqvp6E9L/0+1/8Auf8AXKP75+X0Bfo0/wDb6kXxCaytdU2UAHVSMJw/SM7s++fIdymgnGH5gxbVSraGr2PQ9l2nU0adLXAxrZ54QBKwylmk2dWnHJBR6IKSjiQAJtS76qmSO0cmjm46fj5KYq7FnLKrlXQt8DQ3kBPjxV5ksT0hmoYIpelFG3rDq61MVCNM3NwE97Tr3Lk43i8cNLJT1l8l5/Y3UcB26vPRfMwd30PGtKoR3PE/8h+Cz0P+RParD1X2f3Gq8GW9OXx+6+xU3PRu4b/7YeObCD7GD7LqUuM4Op/fbzTXz1XzOfU4ZiYf238n/wBP5BOy9u3tmYaamAfQqtc5nkD2f4SFtjVo1e7JPyaM+WtT3TXmmbrYvTe3rj9a4UH8Q9wDD9l5yPgYPipcGh1Vi99DTUHB0FpBBzBBBBHMEapC1BMJRyGqM1KEY6gNUMaJKoHGVEIWQ1gzUkE0KBiKoM1IrFTGaARLCgYhcM1IrEwZoBE0KBiF4zUiskt6xYeYOo5d4SyjceEraFgxwIkGQqjQOQAkAVW2Ng0a++5pFQDdexxY/uGIajuMhW06so6X0KK1CFRXa1MJ/gdX9EpOLq+dxhdTgQwdaW4wMMg8Z0zla+1WZrTY5n4eXZxeu9mumpu9j9HqFsS6m0l51e8lzz/EdPKFjnVlPc6lLDwp91Fqqy4SAOEoAo6IdVf1tQQB2GfVHM/vFXJW0Mzbk7k9QZqRWDX1z1bCRqch4nj5arDxDFfh6Dkt3ovP9tzRhaPa1EntzMy48T4krxWrfieh2QJ/iTD2Q93e2lUI8nYYK1fgqi7zivOUU/he5R+Jg9rvyi7fGx2ltGm4hslrjo17XUyfAPAnyUTwdaMc9rpc4tSS87N29QjiacnlvZ9Gmn6XtcLWU0HnO3/9TV+2fkF9A4Z/SU/I8fjv6mfmbL4UbQJNW3JloAqMHLPC8DuMtPrzWmquYtB8j0iFSaiKoM1IrO0woZMR6BjjgghnGjNBFiVBJE8ZoIYypVawFz3BrRqXEADzKN9iG0tWZ+/6cW7DFMPqnm0YW/zOz9AVcqEnuUSxcFtqVR6f5/6fL/dz/oT/AIfxKfxn/wCfn+xcbH6W0Kzg0zScdA+IJ5B4y9YVcqUol1PEQk7bGlhVGkieM0ECaM0AWFJsAKp7mmKsgT/FaeNzc93Iugls8pHEKcrsLnV7BdKs12bXA+BBSjJ3HoJEgBIAhuLpjO25rfEj2HFSk2Q2luV9Xa7nZUGF3775a3yGp9kyh1K3U6BdvdzAfuu/4k9x+75qHGw0Z3IqjMLyODpcPH6Q+/zKaLuhJqzGPGaYrM/tytL8PBo9zn8oXlONV89dU1tFfN6+1jtcPpZaebr7IoNr7TbbsDnAmTAA4nXU6aLJgcDUxc3GDtbVtluKxcMNFSlrfZF/0esGXlBtenUcA6QQ5glrmmCDDs8xqupLgOXR1NfL9zNT4iprMo/MZtTZLqMF0OaTke/wOhXMxWCqYXVu6el17M10q8aunMAWEvPONuH/ADFb7bvmvoPDv6Sn/qjx+N/qJ+bND8Lf9af9l/8AUxaandEod89dhUGwjeM0EHGhBKHIJEoA6AgAa82pRpZVarGHkXCf5dUyi3shJVIR3ZQbY6aUWN/UHrXnTJzWt73EgT4D2VsaMnvoUVMVBL8urMHtLaVW4dirPLjwGjW/ZboFpjFR2ME5ym7yYImEEgAzZ+zH1iA0BrT9N+TR58fJY8RxDDYd5ak0n0+/T1saqOCr1leEXbry/f0PWtk2ppUWMNQ1S0RjPHw7hoNcgqnNT/MtmdCEHBZXyCXBQMdpNzCGyUrsj2ndknqaR3z2nfUb/wBx4eqWMebHnLkhtC3axoa3QfmSnuVWOOtWEyWieeh9Qi5Njv6NGj6g/jJ+cqNAu+oZZSBBcXHmYn2SSRbB3IdtfsjmRLqYyJGRe0HMIhuE+6QUrGm3NrBPOJPqVZcpsiYhQScwA5HNADKwdhgb0ZtnUEd/EcPNFtSb6WHk8Shu2rItcx9apicXcyT6rwNao6lSU3zbZ6SEckVHoB31jTrNDarcQBB1IMjLIjxKuwmMq4Weem/NcmVYjDU68cs0X2ytrMt6TaNGiGsboA88cySSJJJMrqPjs3q4a+f7GaPD4xVovTyB9pbTfWjFAA0A0nmeZXNxWNqYnvaJcka6VCNPYBWMtPNtsH/MVv8Acf8A1FfQ8B/S0/8AWPseOxf68/8AZ+5q/hNRm6qu+rSjzc9v/aVdV2Iw6/Mz1ZUmwY4KAOQgBKQEFAGC6X9KXl7qFu4ta0lr3tMOc4ahp4NGmWvhrqpUla7OfiMQ75YmOWgxk1K1e7ssce/CY9dFnq4zD0u/OK9Vf4bl9PDVqncg36O3x2CmbGqxLg1g5ucB8pXPnxzCRdotyfgn9bGyHCMS1eSUV4v7XC7XYbXa1Q77EH3z+S5+J/5DUhpGlb/a/tp7m2jwSEtZVL/6299fYKuLSnRaDTYHPc5rG45dvOMSe4CTlGi5seIYnFzaqVGopNvLpouXrtrc3vBYfDRTpwTk2kr66v7b6WDaVhigOdUqOP7zmgnkGMgfNYPxEm7UoJX8Lv4u7v8AA2dirXnJv1svgrIOdt2nZVOqrVQHmCacOdGLTE4DCwxnryldnAYPG4eDqLb/AA5vy6P3MGKxOGnNQb169PPwNZRrB4DmmQfzC7NGtCtBTg9GYqkHCTjLc5WrOa0lglxybyBPE9wVtrip2OWdsKY1lxzc46knUqSCYqAOBAD1ICY6DKVomLsxbY/ZfxU/62pYblk+6JWFQwqAEEAPUgC7RdFN8a4T75fesmNk44ebW9mXYdJ1Y36mU6p31T6FeL7Kp/i/gzv549RirJEgBIA6gDzPap/XVf8Acqf1FfRcEv8A5qf+sfZHjMS//dP/AGfueg/Cq26sVnVBhdULAwOEEtaHEkA97vZU1MZQlUVNTTfS5poYerGDm4tI9CVhYNcoA4gDikCC+rYKVR41ax7vNoJUpXdhZO0Wzxiea6BxRIA0vR2vNIt4tOXgcx7yvFf8gw6hiVU5SXzWj+Vj1XBa2eg4c4v5PVfO5YWOynVDLm9bU8JazuYDk3x1K56nUqXp4aLUfDd+Mn9L2XI35Ix/NVab+S8l9d3zCrnYzmEPfRgt0dhBIn94aJalLF0oNSUlF763XyuNF0ZyTVrr4lZtc4Qx50ZVY53c0ywnyxz5KcAs0p01vKEkvPRpetrC4p5VGb/tkm/Lb5XubDonbg46h1ENHdlJ+YW/gtKLzVHutF7sqxs3pEpOk3w+ZXuX3JrllN0OqMwSd1oBwvnKQ0agwvSSxKpU23yRxpYPtKm+4bsC5wuwHR2nc4D8PkF5jg2KcavZS2l7/uvodnH0k4Z1y9jQhepOOPQAxyAEEAPQAxyAGbSfNA8w6n/W1Il+Ydu8CVOINKAEEAPQAxyAECoewLcxQXzyOyPTsSkgSAOoAzezdgOFy+rWDS3E5zBMyXOJBI7h7nuXoMXxaMsJCjRbvZKXLRK3z9vM4+H4dKOIlVqWtdtebf0NICRmNeHjwXn7tax35efI7Fk9GbZumeq+gxvbU8099BrkxBxACQAPtGljpVG/WY8erSFMXZoWavFo8YC6BxTqALTo3Ww1oOjhHpn8gfVcPj9FTwuf/Fp+j0fujrcGq5cRl/yTXqtV9T17ZVak6mOpgAcOIPf39/FU4KpQnSSo7LlzXn9+Z1K0ZqX5zI/FTZt1WZRFs176YL+sYzUuOHAS0doDe8JXSoyir3OdioTkll2A7TYzqNnSZcmajg4Ppk4iGEnCCR+6QD/ZeY4xTp0q6q0naTd7Lqv7l01+Z1+H55Uezqq6+nT4E2xNsusmPbUY6rTAlr2kYmtaDPWBxkwIzEzGiswWMpXeXSUmvy7LNto7Pfo7W8iK1KcUlLWK587eK8OqvcIudvuumNc3Km4AgCRPLFOaw8Qxdec3SnpZ6pa/F8zThadPKqkdb8yC1dD2Hk5vzCxYeTjWg1/kvcvqq8JLwZsAvennB6AGOQAmoAegBjkAQXjSabmjjh/4uB+4qOYX0CVIDSgBBAD0AMcgBNUAUjqdpJzIgkRv8PIrzcqfC7tXaty/N9mdVSxltk/gBXlenGGi2BxcdT3CdAsOKr4fLkw8bLnJ7vwV9Uupoo06t81V+nICXPNIkAJAF9snZgGGo8yciBwHEE8yvScN4ZBKNeo7vRpcl92crFYttunHTky6XfOcMcgDiAEgBIA8d2zadVXq0/qvdH2Tm32IW+DvFM41SOWbQGmEJrGphqMPJw9Jg+yzY2l2uHqQ6xftoaMLU7OvCXRo29OoWmWkg8wYK+bQnKDzRdn4HunFPRhZ2xXiOsPo2fWJWv8A8hibWzv5fYp/D0v8QN7iTJJJOpOZWNycndu7LkraIHvabHMcKsYIl0kgQM8yOGWitw86kKidLvbLnvpp4ldaMJQaqbcx9B0tBALRGQIggcJHDLhwRiKUqVVwm7tb+e4UpqcFKK05BVjTxVGD94egzPsE+EpupXhFdV8tX8kRXllpyfga4L3R54egBjkAJqAIr2+pURirVGUwdC9zWg+EnNCTexDaW7OWt3TqjFReyo3mxwcPUFDVtwTT1RVbS6WWluSKlZpcNWsmo4HkcOQPjCZQkxJVYR3ZSVfibbgw2jWd37g9sSbsn1K/xEejH23xJtXHfZVp95a1w/4uJ9kOkyViI8zT7L2pRuBioVG1ANcJzH2mnNvmEjTW5bGSlsw9QMMcgBNUAYsmc18+vm16nprW0OKAEgBIASANZs39lT+yPkvb4D+lp/6r2OBif1ZebDFsKBjkAcQAkAJAHn/xGssNVlYaPbhP2maexH8q1UJaWOfjIWkpdTIq8xnCUWvoF7am7BXy2Ss2j6EndCSgMrUg4QRPdjeye7Ewgjx9jodWExCo1M0oqS5ppP4X5lNek6kLJtPwbXsR0q9tTECjdVauWGnXOOiHAyHOqDdLAROcnulemjUwMV28cqt00flbr6HIca/6TUnfrqvj0/lids/SMnieZOpPic15OrUdScpvm2ztwjkio9Cz6MvY99WDLqeFpHIvBPrAXoODYNxXbyW+kfLm/ojmY7EJvso8t/saILvnOHoAY5AFT0l28yzomo/NxyYyYL3fcBqT95CmMczEqTUFc8V2ntGpcVHVazsTz6AcGtHBo5LSkkrIwSbk7svdh9HHkF9VzqbXCCxpLXPbrD40b3fJefx/HIU24UEpNc3svLr7eZ18JwqU1mquy6c359P5sWFXotbhwYS9riJDcYBI5hpEwsP/AJnHxjmlHTq4uxr/APGYRvKnr0uOd0cY2k9lJxa58DG4BxwjPAIjIwqlxmrOtGpUjdR5LRX2u99h3w2nGlKFN2cub106cilr9Eqw7LmO8y0+hEe67FPj+Gl3lJel/b7HOnweuu60/l/PiCU9n3VBwqMZUY5ujqeZHm2cu5bqfEsJV0jUXrp72MksFiaerg/TX2PSehfTH9JPUXIwXAGWWEVQNYB0eOI46jiBdKKtmjqh6dW7yy0ZaX3SuzpPwPrsxAwQ3E+D3lgIChQk+Q7qwWlyzsbtlVofSe17Do5pkf8AnuStW3GTTV0Zm6snscQWmJMEAkEcM14bEYOrSm4uLtydnax6KnXhOKd0RCg46Nd/KVUqFV7QfwY7qQW7XxO1bdzQC5pE6SIU1MPVpJOcWr9SI1ITdou5EqRxIA1eyj+qZ4L23Dv6Wn5HBxX60vMNW0zjHIA4gBIA46YMaxlOk8JQBhOl23KVe3azMVm1BiYQZYWhzXyYgjOMlppQcZX5GDEVozhbncxq0GI47RAWubDZ20adZs03A82nJw8W/kL5ti8HXw8n2sbePJ+v8Z7rD4mlWj+R+nP4BayGgSAOOcAJJgDUnIeqlRcnZK7BtJXZmttdJ2gFluZdxfwH2eZ79PFei4fwOUmp4hWX+PN+fReG/kcXGcVilloO768l5dfbzNT8Mdmvp276tSQazg4TqWNEBxnmS4+EHivR1LXsuRzKCajd8zZBIXj0AQ3GKDgw4uGKY84zCAPMOknRraNzW6yq2m7g3BVaGNbyaHkHvJiSre0pwWrsZJUqs3ewtmdEXW9QOuSxzgJaxpLg08C4kAE8gPHkuDxviLiuwp8934dPXn4eZ1OGYH83a1OWy8evpyNbsINNdmPTOJ+tGS4fDlB4mOf08+R18S5dm7Gd2t0JunX9Su5zepNU1etLxIZOIMDe1iAAaOGQzXs61amsPLNtZ3+B5uOGqOumuqd/UZRqPrmk/C0Na8uO8S5pDXswObGTpdz4FeSnCnhVUhduTilto7tPMnfayO5GU8Q4Tskk776rRqzVt9TSbDt21KzWvzGZjnHD88lRw+jCrXUZ7au3U0YibhTbRlNobHv3bReS2oGiqSH5ii23BJAB7MYMsOs969jiKdB4aUWlbK+XO30POU3X/Eppvf5X+xdVaYcIcJHf+cl4SnUnTalB2Z6icIzVpK6POdr7NNvULD2dWHm38RoV7/A4yOKpKa35ro/t0PIYrDSw9TI9uT6r+bll0N6QmzrgknqXkCo3u4PA+s33EjktM45kVUp5H4HtrHggEGQQCCNCDoQs5vGlAFB0hqS9reTZ9T/ZeX45UvVjDor/ABf7HX4fG0HLq/b/ALKlcQ3iQBqdjn9UzwPzK9pwx3wsPL6s4WL/AFpfzkHreZhjkAcQAkAJAGU6V9FevJrUIFT6TTkHxxB4O9j3K6lVy6MyV8PneaO5h6+zKzDD6NQH7DvYgQfJaVOL5mF05rRplTf1SBhgjnII+aiUlyGjBrVlc2pBkGCOIMEearaurMsTs7plvs3bNwXsY2qTic1ueF2pA1IJXLxfDsGqcqkqa0Tel1svBo34fG4lzjBTerS5P3N1eB2B/VzjwuwwJOKDhgcc4XjMPldWCmrq6v5X1PTVs3Zyy72dvOxmKXRXaNyR1jHAc6zw0D+DMj+Ve/pUqFD9OKXkvqeTn29bvtvzf0NZsD4dUqRD7l3XOGYYBFMHvBzf5wO5NKo3sNCglq9TZteDOEgwYy4EcFRCpGd8rvZ29TVKLjuhwTij0AMcgCj6Rg7nLe9cl5zjybdPpr8dDqcOatLroZvalOo5kUnQZE5wSOQPDgsHDa2Hp1s2JjdW052flzLcfSr1KVqDs7+V158iDY9vWZPWukZQC7EQec8Fp4vicHWy/h42a3aVl8P2KOG0MVSzdvK65K92aqps25e0b3WNyI/WSDyOaqng8bUgtcy5fm+5qVajF7WfkBHYtVpJ6oyYkgAkxpJGqzzweLsoyi7Lbnby1HjVo3umrsYKFRhBwPaRmDhcI9lSqdanK6jJNeD+xZmhJWun6j9obZqFh61+6BLoAEgc4HstLxOKxTVC+7tbRX8ylwo0Iuo9kr9SjtNssqPDAHAnSQIPoclqxXA8Rh6Tqtppb2v9UZMPxajWqKmk03tf/sPr2lGsx1O4aXNIlpbAcx40c0nTInx4qjhmPWEnJtNprl1/lzRjcJ+Iil0MnddCLntW4Fdk8C1rx3OY46+BK9fhMbSxNPPHTz6nnMRg6lGWV6m26B1LynTFvdW7w1vYqF1PJv1XNLpIHAicsuCsnleqY1HOllkjWlIXmJu9tUa1Z4p1WuIOECYnDluz2hlqF5Ti2GxHbyqODy6We6tbw29Tr4LEUXBQUlfoOXHOgJAGi2HcMNNjA9uLeOHEMUBxzwzML2XCr/hIX8fdnBxjXbP09i1XRMwxyAOIASAEgDoQA+VADXFADQ0cgpAD21Uw0XRxhvrr7ArmcWqZMLLxsvv8jVgo5qy8NTMSvH3tqdw2dN0weefqvoMZZkn1PNNWdhV6mFrncgT6BJWn2dOU+ibGpxzSUerK3YH7PPi4/ILmcE0w+vOT+hrx/wCr5JfUswuwYSv2jfFuJmbCRuP1BORg8uS4+OxsoOVHWLfdlyfy06c+ptw+HUrT3XNfz4kLdrE0sWWJpaHDuJzI8VVHireG7R96LSkvC+68/kx3g0quXk07FlWoteMLhIXYrUadaOWaujFCpKDvF2ZmNpW/V1HNGmo8D+SPJeNx2H7CvKC23Xk/40d3D1e0pqT35gqxlxa7I2waO64YmcuLfD8F0sDxGWH/ACS1j815fYzV8Oqmq3NDT2zRInrAPGQfdd6PEcNJXzr10MLw1VcgW96Q02j9Xvn0b5k6+SzYji9KCtT/ADP5fzyLKeDm+9oZm8uXVSXVDM5RwjkByXn6uIqVZ9pJ68vDy6HQjTjGOVLQBo2NNhxNYAef4clbW4hia0MlSba6ffqU0sFQpSzQgkw6javeJY0kaZc1VSwtaqr04totnWhB2k7Fvb3NO0pzcPawuJMEyeAgAZnTgvV8JwdSjRyyWrd/I4uOxNOU730AK/Ty2HZbVf3hrQP+TgfZddUJHNeMgtkyh6UdMjXoOp2zX0y7JznYZwcQ0g5E6TylNGg07sqni1JWSaPPqdCXYSPHwViTuUtqxq9s3Lm2tEU3OaS0GWkgw0ARI8fZedwWDhUx2IlOKai9LrS7d/ZfM7GKxU4YWjGMmm1rbwVvdmTqVXO7TnO+04u+a70KcId1JeSscuU5S7zb83cK2RWq0KrK1EQ5hkTkDzae4iQfFWOLluIpqDuj1ql05tCAXudTyE4mEgHlLZlZ3RkjYsVTZY2HSC2ruw0a9Nzjo2YcfBroJSOLW5dGcZbMsVAwkAJAHQgB6AGOQBFVuGszcY+fopjFy2EnUjDvMpdt3wqBobORJM+g+ZXB/wCQXgqcHzu/hp9To8KnGo5SXKy/nwKleZOwa3Zr5psP7o9sl7jAzz4aD8EefxCtVkvE5teoG0XzxEDxOSr4nUUMLO/NW+I2Ei5Vo28zLZxOcDKeU8J8yvHfmsnrZafH7nd0vYuejz3kmScAEAd5zy/PFd/gk60sybeVKy8/57o5vEIwVrLVkO1w4HAapeTnhwjIc8lm4kqsJdm6rnfXLZafD7FuEcJLMoZfG5R3l42kwve7C2PXkAOJXMoUKteXZ0ldv28fA1VqsKUc83ov5oa/Y+0GXFJlWnOFwBgiCO4j8jkve5XHRnm4zjPVC2tYda3LtDTv7lzeJYH8TC8e8tvHwNmFxHZS12f8uZh7SCQRBGoK8hKLi3GSs0dxNNXQ1KAkAJACQBNa2zqjsLR4ngBzKvw+HqYieSC+y8WV1asacc0jUUqbaLI+i0Ek+GZJXtcNh40Kapx5fN9Tg1qrnJzkeQbTvnV6r6r9XHIcm/RaO4BdeMcqscGc3OTkwZSKJAEVeQJBAPMqGTHcLuquIMGoawD5k/MLNh6HZyqS/wApX+SX0L69bOoL/GKXzYMymBoAFqsUNtj0EFftB+YHL5lVyZbTWlwQfnxSlh7J0A2266tv1hmpTdgcTq4RLXHvIyPe0rPONmbqM3KOppUhaJAHQgB6ABr24DBPHgOZTQhmdiurUUI3M/VqFxlxklbUklZHMlJyd2THY9R7BUZBmcpg5HvyK8vxzB1q9ZThqkrW59T0XCakKdG0ubv9CBux65y6s+ZaPvXBXD8U3bI/l9zq/iKX+QW11SgWtcdBmJkQSTHivZcLw0oYSMKm6v7nmsfX/wDpco7aFvc0W1accCAQeXEFJi8NGvTdKX/TNNCs4SU4mbfSdTc6mcy4AADOTILSvJSpVMPOdCWrkrac9VZnbU41YqouX21L7ZVAsphrtcye6eC9Pw7DyoYdQnvq/icjFVFUqOUdgwMEzAk8Yz9VrUIqWZLXqUZna19Dzv4j9HSS65a+GBvYI3Q7jBGmLw1ETmArMNRpU82SKTer8TPi5VJ2cndLTyMns3pXc24Y2m8Qw5AtBxN+o46lvv3rTLVWZki3F3R6t0X6TUr1ks3ajRv0yc294+s3v9YWeUXE3U6imiwvrFlTtDPmNf7rBisDRxK/Oteq3/f1NdHETpd3boU9bYjx2CHex98vdcKtwStHuNSXwf2+Z0YY+m+8rfMrFxjcT21m+pmxsjSZAz81qoYOtXV6cbrrdFVSvTp6SZY22wyf2jo7m5n1K6tDgcnrVlbwX3/Yx1OIL+xfEure3awYWCB8/E8V3qGHp0Y5aasjm1KkqjvJlT0wr4LSsebQ3+chvyJWmkrzRmxErU2eULcckSAEgBr2giDmEAnY6EAdQAkAVNy6XO8flkqnuXx2IlAxvfhJWircM+tTY7+RxH/UVVXZGjDbs9MVJrEgDoQA5AGdv7nrHk8BkPDn5rbThlRzK1TPK/IHTlRs7WlhY1vIALlzd5NndpxyxSJUo5mekH7b+Efet+G7hycZ+r6Bex6k04+qSPLX71XWVpF2GleFuhU3z/8ANDufTH9K8di5uXElblKH0PQ0VbCej+poQvWHGHoAguqDajXMqNDmuBa4HQg5EFBDV9GeWXNEbKq1adSn1rKgmk/LNokFjp5SJjuMZiNUJpo59Wm4uxS9FL+lQr9ZVlsA4HNk4XHuGZykJlbmLdrVHpXRnplSu3GmdypJwg6VGjQt5OjVvpPDNOFtVsbaVXNo9zQ16waHZiQ0uic4g5xyyWbEVOzpSn0TfyNNKOaaj4oyC8Ej0ha7Arw8s+sMvEf2ldngtfJWdN7S91+3sYMfTzQUly9jQNXqjjj0AZX4iVItQPrVWD0Dnf8A5CuoL8xlxbtT9Tzdazmlcb10mIjwVeZl2RHRfu5D3RnZHZoPYZAKsKjqAEgBIApXHNUmk4gDZ/Cl3+beOdB3s+mq6uxfh+96HqyoNgkAdCAA9r18LMI1dl5cfwVtGN5X6GfEzyxt1KNaznhGz6WKqwfvA+QzPySVJWg2W0Y5qiRsFzDtiQBmukP7UfZHzct+G7nqcrG/qeh3Yb83DuB9J/FRiFswwj1aAg/FVB5vB91blyw9CjNmqJ+P1NCFiOoPQAxyAK/bWyKd1TwVWh0EObPBw8M4Oh7ipjLK7iVIKaseP32zGm+dbgGi3GGw76JwgmJOYJ0zzkLUrPY57TjoyHa9i22uAwOL2tLHEgw4ZyRI0dlr3hS1ZkJ3CulO0qVxWZUpOfiiHvdiB4BoEmRAnTnxUNRta2hKlK929QjbznW3VihdVH4gSQXh8REEcgZPoslTh2Ek7unH4W9i+GNxEVZTfxv7itKFevbVK7rlwwYt2SJwiTiLSImcsk1LAYam80KaT8vqyKmMrz/LKbfr9g/4bbZq06po9qiQXOBP7M/WZ4kiW+fjdKGbbcWnVyb7Hq7XSJGhWc3p31RjviU79TSH/wAhPowj71fh92Y8Z3V5nnxWo55Sqk0iQBdU2wB5DzVyM7OoIEgDjkAUqpNIkAbH4V/6x3+w/wDrpqur3S7D9/0PWFQbRIA61AFDtKtjqHkMh5f3lbKUbROZXnmmwVWFRa9HaU1C76rfc/8AgrPiXaNjZgo3m30NGsJ1BIAzfSP9qPsD5uW7Ddz1OXjf1F5fcCtKuHGebCPMkK2cb28zPTllv5DbXts+035hTPusin315o0YWE6o9ADHIATUAZH4g9F/0lnXUQOuYII+vT4jxGZHmOSenK2jKK1PMrrc8223sZ1sWBzmuDwSC2eETr4jNaWrGJO5PtGxt221J9Kriquw4m4gdRLpaM2wcs0NKwXdwfYGyv0mr1ePBul0xJMQIAnv9kJXBuwPd2xp1XUsYID8JMw0wYk+HtmoAtNr7OfYvY6lWOJwdmBhIiJyky0z7KWrEJ3NV8NOkxcTa13Eky6k5xkk6upknXi4eY5KipHma6FT+1+hYfEw7lH7T/k38U2H3YmN2RglqMAJXs5MgwkcSyM7bhezNjh28530sIAEwYJl08MlFrEuV0WIqtFvGH6UTxxROId2g8E3MS+hF/hxwzOcNMRlvRlinXPkjMRlJWWTYc0Ol2NrScMQc5jPMfgi5NiI2AIyf2sQG6e03XjkO9FwSKT9By7W9gx4Yyw69rnCqLyR2zMy1r5cHNBEQBi0M8UAa/4Y0GCu8tOI4HiYg608vDiq6uxfh+96HpSpNh1QAys6GuI1AJ9AU0dWkLN2i2ZzCt1zlWOEKbhY0HRtu448cUegH4lYsS/zI6WCX5G/Et1mNokAZ3pEP1jfsj5lbcN3X5nLxvfXkVULRcyWJbQb7PtN+aWfdY9PvrzRogsJ1B6kBjkAIKAHhAHhXSd5dd15OQq1GtHBrWuIAaOA7lqjsjnzX5mTdE9nU61ctqjE0MLokgTLRnH2injqyuWgFti1bSr1GMkBriBnmB4+ah7krYHp24LHOzyw+6AJdl2gq1qbHEw5zWmDnHchbg9gzb9kLW4igXNwhj2mZLXaggxzCmS5ERb3Nv08qmpQtHu1cC4xpLmMJjuzVVDdl+L1jExeFaTCLCgCehdFgIaBnrrmO/Pv4KGgvYZVqF0cANAMgOakDrq5IAMZRBgYgBpvaoAkN6/XLUOyaBLhxOWaixNyI13AZHs4iMhq4ZoaBblT+kuw4Z+jhmBiw/VxawqjRYX6U6SZzcWk5DVuiAsbL4Y3LnXVQGI6pxgADPHTzyVdXYvw/e9D0xUm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ata:image/jpeg;base64,/9j/4AAQSkZJRgABAQAAAQABAAD/2wCEAAkGBw8PDw8ODw0PDg4PDw0NDw0PDA8MDA0NFBEWFhQRFBQYHCggGBolHRQUITEhJSkrLi4uFx8zODMsNygtLiwBCgoKDg0OGhAQFCwkHCQvLCwsLCwsLCwsLCwsLCwsLCwsLCwsLCwsLCwsLCwsLCwsLCwsLCwsLCwsLCwsLCwsLP/AABEIALEBHAMBEQACEQEDEQH/xAAbAAEAAgMBAQAAAAAAAAAAAAAAAQQCAwUGB//EAD8QAAIBAgMFBQQIBAUFAAAAAAABAgMRBAUhEiIxUXETQWGBsQYykaEjQmJyc7LB0TNSguEUJGPw8RVDU4PC/8QAGwEBAAIDAQEAAAAAAAAAAAAAAAEDAgQGBQf/xAAvEQEAAgEDAwIFAwUAAwAAAAAAAQIDBAUREiExE0EiMlFhcSOhsRQzgZHRQmLw/9oADAMBAAIRAxEAPwD7gAAASAAgCQAAAAAAAAAAAAAAAAAAAAAAAAAAAAAAAAAAQAAASAAAQAAAAAAABIACAAEgQAAASBAAAAAAAAAAAAAAAAAAAAAAAAAAAAAACQIAASBAAABIEASBAEgczOMfOhsWinGbabvvJ9OR4+663LpqxNOO7C9ulpyzEVKlXWT2Um2u7wPO2nU6jU6jqveeI9vYrMzLsHUswAAAAAAAAAAAAAAAAAAAAAAAAkAAAgCQAEAAJAAAMK1VQi5PginPnphpN7z2gefquWIq2X9oROLtbNuWo7eP4hTPxS6WT4KdGM+0cZScnZwvbY7uPedNtu3/ANJE8zzMrK148ugeoyAJAgABIEAAAACQAAAAAgCQAAAAAAAAAAAAAAAAABDdtXwMbWiscz4Hns2zDavraC4fucRuevnVZOmvyx+6m9mzK8xw8I2Tk2/ens6N8j0dv1uk0tOn3nzKa3q7NCvGotqDuuF/E6LBqMeevVjnmFkTy2lyQAAAAAAAAAAAAAAAAAAAAAAAAAAAAAAAAAAADjZtjvqRenf4vkcnvG4zkt6GKfz/AMV3t7OXm2CcKEZS9+dRK38sdluxq5dB/T6at7fNM/6hXevFVDAxspeX6nl3YVesyNfQrxlL1Oz2SvGlhs08OgeuyAAAAAAAAAACAAAAAAAAAACQAEASAAAAAAAAAAc/NMbsLZT3nxfJfueDvG5ejX0sc/FP7MbW4VMowW0+2mtPqR/+jU2bbeZ9fJH4/wCsaV95Y+1T3Ka+238v7m1v0/p1j7oy+HCw3B9Tk7KoetydfQw8bv5nc7RHGko2K+F09JkAAAAAAAAAAEASAAgAAAkAAAAAAAAAAAAAAABVx2KVOP2nwX6nm7lr66XH/wC0+ETPDj4HDOvNzlfs4u7f88uRz226G2ryzly+P5V1jqnmXfU4rS6Xda52McVjiFrge1k/4P8A7H6HP79Pw1hVl8ONh3p5nL28qYexytWo0/up/E7zbY40tI+zar4WjeSAAAAAAAAAAEASBAAAAAAAAEgQAAASAAAAAADViKyhFyfkub5GtqtTTT45vZEzw8/aeJq7KenGUu6MeRyGLHl3HUdVvH8Qq72l2sRTUKLjFWSikvidjjxVxY4pWO0LeOIc7DTd7XbVuop5Icn2oqfwl99+h4e9+awpzKWDe55s5m8d1cPb4BWpU19iHofQNHHGCsfZtR4WDZSAAAAAAAAAAAAAAAAIAkAAAAAAAAAAAQAuBjOaSbbslq2YZMlaVm1p7QPP47EyrVFCHF6RX8q5s4rU6jJuGeK1+X2/6ptPVPEOlhnRw8FBzjf6zveTkdFp7aXRY4pN4591kcVhnj68XRnKMk1u8Hf6yN6M9MleaW5Ty5mDndvp+pGOSHG9qpb9NfZk/meHvU/HWPsozeWjBv6Nefqc5f5mEPe0FaEVyjFfI+h4Y4x1j7NuGZaAAABIAAAAAAAAAAAgABIAAAAAQAuAuAIEAAAmePI4ebY+72Iaq9klrtSOQ3XX21N/RxfL/Mqr29oWsuwPZQlKWtSUXtPkuR7Gg0EabDNp+aYZVrxDyFCpJNK+nLiclliJtMtb3WlN2lr3fqjc2rtm7fRZTyu5RO7l0R1mCeeV0OX7UT+lguUP1Z4u8d8sfhRl8owXuQXP9WeDEc3iGNXvo8F0R9Cp8sNtkZASAAAAAkAAAAAAAABAEgAIAXAXAECAAGuvWjBXk/LvbNfU6rHp6dd5JnhyKmeuMnupx62t4XOdrvuabTb0/hV+p9m+jnlJ+9eHXVG9i33Db56zH7pjJC7SxdOfuzi/C+p6OLXafJ8t4Zcwo5tmCinCL+816Hj7xuXEejinvPmWF7cdmvJsC/49Rbz9yL+quZls+29Eerkjv7FK+8urWe7L7svQ93N/bt+Gcvn1GWq/33HAZPMtRZctJdP1Ru7XH63+GdPK7kj9/wDpOowe66HJ9ppfTpcqcfVnibrPOZRl8t2X/wDaXNw9UeThjnNWPuivl75HfV8Q20kgBIAkAAAAAAAAAAAAAACAAgAAAAaMVio01d8e5czR12vx6WnM+faETPDiJ1MVNpO0F70+6K5I5nHiz7ll67/L+0K+9nTo9jShsRSku/S+0+bfedTg0+HBTorDOIiGh4LDVeEOzl9nc/sU5Nu02bzTiUTWJVK+QSWtOonyUlsv4r9jzMuw8d8V/wDbGcf0ky/Kam3tV1uw1S2lJTf7GOi2e9cvVmjtH7orSee61/1TflB7tpSimtVo7HQdfst5Z1MZuyXG8ZavoY5p/Tt+ET4eEwlTeS/3wOHyR5ai7OW6/I3Nrj9WZ+zPH5Xslluz6o6bAvhxvaKpfEPwjBfK/wCp4e4980qMnzL+U61KC+1TXzR52kjnU0/KKeYe8O6htpJACbgAAACQAAASAAAAIACAAAABBIAVMbjY013OXLuXizyNx3Smmjpr3sxtbhycPh54mW1JuNK+su+fgjxNHocutyermnt/94VxE27y7tKlGEVGKSitEkdbixUxU6aRxC2I4efwtTetfTXQrr8yIX6Mt6PVF7Jy8Z7Qz7WpRVqezOUE7X2rO3HuOY1256it7Up2iFFsk88M8FnM1KMZPtFKSWujV3zKdFuueLxS/eJK3lTnV+nmv9WX5mdFz8S1fqz3Zfcn+VmWf+3b8E+HjMFLf8mcbkjs016c91+RubXX45WY/K5lVW0ZdV6HRYfC+HEzyT7ecrOz2LPue6jxNfWfWtPCjJHd2Mjd69HThJN6cLI1NDSZ1FZ49ynl7qMzsuW0yUiRNwJuSJAAAJAAAJAEgAIAABAAABBIEDnZjmKpppNX733Lp4ngblu8Y/08Pe31+jC1uHHr0qjpTxE1uRtKNN3TnrxfgeTj0GT051GX9/dXMTxzKus2qVFpPZitNiNoJeGhTl1+ontFuI+zDrmXWybMpVJdnLetFtT4PTufM9radwy5belk79vK2lpntLl4Sp9Lb7Ul6nrUn42ceXWpPej1XqbTJ47NH/m6340/zHGa2P1r/lqW+aVzDy34ffh6o1NPH6tfzBHlM5/5mX4s/wAzOw/82x7ujiau5U/DqfkZZn/t2/Bbw8ZhqlnfwORvDUlewSdXbinwUX8z0dspxaVmLyv4TCTjdN2Xhrc2NXuFdN8MRzK2bcLNZU4RvUcdnnPgzxr7lnyz2iP9K5v9W7A4iMoqdJrYu7SitlaaOxRfV56TxzxP2It9HTweZ7q1VRd0oyT0PS0293xR05a8/dnW7qYfERn7r6rvR0Ol1uLUxzSf8LYmJWEbiUoDIASJAAAJAASSBAAAIAAQSAENmMzERzI5OZ5oopxi/C64vwX7nMblu03n0sH+ZV2v9FPL6MJSU6zv/LT4xXiydt2ysfqZvP0RWvvLoZ7rha33L/M9rXVidPaIZX+V4vBy0fkcTeGtDtZBL6dfdkvQ9LZu2p/xK3H5VaErYhr/AFJr5s6Sn9xZ7uzCW8uq9Tblm8dmsv8AN1vxZepx+t/vX/LUt8y1Qqb8Pvx9TUwR+rX8wiPLbVhJV3K2jqSd/wCo7Hj4myvRjKT4WVpavoyy8cxKVSeT0pO7Wvg7J9Tyr6Wlu/CuaRLOGHjST2Ul0Vi3FSKeExHCth8zipyjPhtaPkc9uOOb5ptCq1u6xmGAo4yl2cpO3FShLZnF8/8Ak0cWW+G3MQiYizb/AITs8P2NBJOFLs6d3bgrXb5mPqdeXrv9UzHbiHncl/xeEhKFanKO8rO6nC1uKaujcz+llnmsqq9VXosmzSUq1OOm82n0sX7bWceprwtpaeXr4s7SG02IkSBJIASAAEiSBIACAAEEgAIGMpJK7dku8wyZK46za08QOJmWZNvYgm76KK96T8fA5LXblk1dvSw/L/Kq1ue0OZj8FODpubvKW9KK4JX9039HtUYYi1/JFPq6dNRilsxS0Xiz3a0iIWcM8ZK+Frr7FT8tynVR+jaPsi3h4vL5+95HE3hqw7OSztXj0n+Vm9tXbUQzp5V1K2Kl+LP8zOmiPjXe7rqpquqNqWTiZjlMp1pVI8XK7TejOf1Wjm9pmqm1OZbsNlT2ouUuDTsuvMpwbfNbRNpRGN2VSV3p3v1Pfhc2ulx6P0Jt4FdQNWUKz2ZSlB8VZ28Gjn9w1eXFl4pPZXM93NzLJYSjOVNNVbXjvvZb5annV1drX5vLC1eVL2UwtTaqVKsZQ2Po4wkmntcW7dLfEz1lqxERDCle7XnntO8PilRjZxUVtpq+9cnBo/UxdUoteYns9Nhqm3CE9lx24qWy1qrrgaFo6bTC2O8IwGWU1XjUjeLSb2U7QvbjY93ZeMmT4vMMqVjnl6SCOuiF7ajIZACRIAASJIACQAEAAIJEEABys9c9mGxa12pXaSV+DPC3uk3pWIt7/VXfwxyjD04pzU1UqPSU+XguRntWmwUr1UmJsUiGjPpK9P8ArXoepkZyxpy3V0XoWV8JZVZXo1Y84TXxjYp1Hekx9mNvDxOBbUpJqztwfU4zNSa9parsZUpOtCydt67tot195s7dS3rRPDOnl0pZenU2no9q+h1MR3XrlPDJNaci5KatPefU1bx3QzhT1XVGMR3Gxw182bPHdLKUNH0Yt4FKomaN2LzuMqShWbu02lZ9Dn9fSZvzKi3lZpZpwTjtNtJW4tnl2wo6nTqTUU5S0S4lERzPDNShDDbXaKnT23rt9nHbvzuXdWXjp57MezdPGRXDUrjHKeVjJqrnUlLkkl5s6LY8fTa1mePy78DqIXNyMhJIASAJACSAAkCAAACCRBA1V29mVnZ7Ls+TsVZZnonj6Il5GWLU1ebe15u58+y2yWt8VuWvM8sMLjHCpFw0TlFS14xvqja0OS+LNWYn3RWeJdDPZOUY7P1W/mjtb94bMscNO8I9CyvgWqFFyvf4GN68wKcMup3u4JvnY82+mpaeZhh0wu4bDJSVi3Fiito4hMQ3unvPqbnHdk3RgZjCtDeZReO6JZQjquqMYjuNkqdmbPCUyp6PoRaOwqumac1Q5+Py+M1quj70zWy4IvHEwxmvLgVcFKlOL2rxT71qjxtVpPTrMwpmnDLF4iTpuN272VuZ52PFzbtDGeZhpoRqf+OfwNn+lyT4gisrtHBVpfU2fGTv8kW49vyW89mcUl6LJ8D2cX3tvV8zotDpoxV4hdWvDrRiejDNsSJAkSAJACSAAASSBAgABBIhkDRVZXfvEwiXisVhpQlazau7O3E4vU6W9Mk9mvasxKaGBqSadtlXXHj8CzT6LLNomY4IpL0ksKtlX1OtrX4YbCYUVbgWQlYoU+JIrxp6mrMMW6lDVdSax3Gc47xscd2TNRMhnX2UtfLmYX447olrpTtxivLiV1tEew3xafBl0TEpTKN00JjmBW7J3tY15pLElR7mZxj7d08KmKy6E1vJNGvm01bRxPhE1U4ZJTi7pPpdtGpTQ46W5iGPRC7SwSXBfI2q4fpCeFmnhfCxbXCnhahTSVjYrWIjhkzsZgBIAkSAIAAAAkkCAAAQBDAxcSOBTrUNeHE1b4458MeGuNC/BERj+kHCzUhu/A2uOzJhGJMDbSiBXcbNmtaO7FnBarqK+UtlSOpsJGSMIQcnd/8ABTxNpQsbCtaxb0RwlrlR5GE4/ojgU2uOvqRFpjyNkZJ/sWRaJSlxuZDGUFZ9DG0dhoSNZi30lp5l+PwmGZYkAkAAJEgCAAAAAEkgAAAQQAEEjGUbmMxyNHYvn8GVdFoRwbE+b+TJ+IQk0uHyHVMewlVGu5eg6/sDnfjH4MibRPmBlGpFdzXkZRasCZ1lbn4WJm8HLCFNvVmERNhYSLojhIBIENCY5GDpciucf0Rwi7RHVNfIy2k1bg/Ey6omBpUXe1imayhvpqyL6RxDJkZAAJEgCAAAAAEgCQAAAAEEABBIAAAAgYyMJQ0zKpGJigJFiHBF9fDJkZgAIAASIlwML+BoNePLFtXu+TNhkyhwXQygZEgQAAAAAAAAEokS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0" y="0"/>
            <a:ext cx="628651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rgbClr val="000000"/>
                </a:solidFill>
              </a:rPr>
              <a:t>ESQUEMA DEL PROCESO DE ELABORACION DE PGIBT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2530" name="AutoShape 2" descr="data:image/jpeg;base64,/9j/4AAQSkZJRgABAQAAAQABAAD/2wCEAAkGBxQSEhUUEhQWFhUWFBcYGBYYEhYWFhoaFxYYHBYXGBcYHCggGholHRUVITEhJSkrLi4uGB8zODMsNygtLisBCgoKDg0OGxAQGywkHyQvLCwsLCwsLCwsLCwsLCwsLCwsLCwsLCwsLCwsLCwsLCwsLCwsLCwsLCwsLCwsLCwsLP/AABEIAOEA4QMBEQACEQEDEQH/xAAbAAEAAgMBAQAAAAAAAAAAAAAABQYBBAcDAv/EAEUQAAEDAQUEBgcFBwIGAwAAAAEAAhEDBAUSITEGQVFhEyJxgZGhByMyQlKxwRQzYnLRJIKSssLh8IOiNGNzs9LxQ1Nk/8QAGgEBAAMBAQEAAAAAAAAAAAAAAAMEBQIBBv/EADERAAICAQMDBAEDBAEFAQAAAAABAgMRBBIhBTFBEyIyUXEzYYEUI0KRsRWhwfDxNP/aAAwDAQACEQMRAD8A7igCAIAgCAIAgCA8rRXaxpc4gAbyuZSUVlnqTbwivWnackxSZPN36BZ1uvxxEsx03mR5078r6ljSPyn9VCuoTO/6aJI2G/mPIa8YHHiZaew/qrdWtjPhrBDPTyjyTKvEAQBAEAQBAEAQBAEAQBAEAQBAEAQBAEAQBAEAQBAEBRr9vI16paD1GGAOJ3u/RYmq1DnNxXZGhRWoxy+5uXBYAcyqS90sHds9qLG2ytjRaMdHHb35KTtlkhb7uwESAqVkHXLBZpszwz02YvEuBpPMlo6pOpA3dy1NHqHL2SINRWo8osC0CuEAQBAEAQBAEAQBAEAQBAEAQBAEAQBAEAQBAEBqXrWwUajh7tNx8GlR2vEGzqHMkcxo2iNF86+Xk1tvgtWzl4jQqL1Nk8kd9e5cFpbVBWvXq4tdzPcWmRN9W4NESszU3b58FrT1vuys3VbItFON7wP4svqrGlliyLJbo+1nQQt8zDKAIAgCAIAgCAIAgCAIAgCAIAgCAIAgCAIAgCA8LbQ6Sm9nxMc3xELiyO6LR7B4aZyBjC0lpEOaSCOYyK+caae1mxFprKNy7bbqRkQYIO48FxKOUdZwTNG+XgQFC6TnbF90R94W0kgOObjkpIwwj3J67L2cvtbBuacZ7G6ecK7pIOU0QaiSUDpYW8ZhlAEAQBAEAQBAEAQBAEAQBAEAQBAEAQBAEAQBAEBS9r9nXOca9ESffYNTHvNG88QszWaZv3xLenvx7WU02gCJ1cY743+HzWbtl2L6eUfL7yxtLKTXlxMHC0yBvITbjuMBthxVwGdI4y2GuMvyGTSNJJGKNwhexTb2pHLkorLOnbNXN9nYS6DUf7RG7g0di2tLp/SXPczbrfUf7E0rRCEAQBAEAQBAEAQBAEAQBAEAQBAEAQBAEAQBAEAQCEBE3rs7Z7RPSUxJ95vVd4jXvUE9PXPuiWF04dik3xsk2zObhe7onmIkggjSS0iQsrVUOrlF6jUObwy1bG3bTp0iWtGIveCd4E5DllB71d0EU6lLyVdU3vwWJXysEAQBAEAQBAEAQBAEAQBAEAQBAEAQBAYKAgrdbT9qFIkhvREiCR1pOeXYsvV6hwswn4LFdea8/uSd02g1KLHnUtz7Rk7zBV6ie+tSIrI7ZNG2pjgIAgCA+XvA1Md68bS7grm19rpOoEB7S8Oa5omdDnp+EuVDWWQlW1ktaeE1NMxcNZ1JodUMMqAHFpDtBPaPkqmgu9P2z4RJqYqb9vcsjXSJW0pJlHkyvQZQBAEAQBAEAQBAEAQBAEAQBAEAQBAa9rtjKY67gPn4aqKy2EFmTOowcuxXqlPpbV03RF1IU4Bw7xO4mTqdyyNTL1bN0FlYLXwr2t8kjsxWDqTogAVXgACIEyBG7VX9BJurki1CxImFdIAgCA1LZaS2GsEvdoNwG9x5BV7rtntXc7jHPLKxtFWYCGGoX1dTnkBwDRkFkaiTlLDZcoi8ZxwQQ2Z6d5cH4SeI+R3Ku5YJ3NQ5ZaaeyzX06bKzi7A2BBOcmc5JVqvSTkstlV6hpvb5Nqhs9Z6Y0dA+Kq+PCYU708IfKTI/XnI8qt42VpgSY3smPGQuJW0Q7ZJFVa1k+G31SiWPrdkB38y9jqfqR56E/KNd21DgYDZH4oB8l6tdNM9em4Ji4r2Foa4xhLTBEzqMjKvafUeqivbXsZKSrJGEAQBAEAQBAEAQBAEAQBACgKLfr6z7Y9tNodGEDEQB7IPzJ3LC1jbsefwaFEUoZZv26pbqNAvApOc0DqAxOecEiJXka7IQz4Oc1SnhIh9kLyrfaSawaGVG7pADpOsgZiMPepNHbtsx4Z1qK8x/B0IFbKM8yvQa9ptGECM3HJreJ/TiVDZb6a+2exW4r983g6jFKj6y11tODR8R4NCoScm9q5l5f/gs1xT5fxRVr9uE2R9ne55qPql4quOhdAc3Dy9oc1FqNOq4RLGnuc20WG4rUIbzKzpP3ElkMxZYbfeDaLZdvyAGZPYFqS1Ua60l3KEKnNlGvy/KloqCjTGZzwz1WgZl9Q8AM4VROdvL7F5VwqX7nhc93h1RpLnPM5E5DtDd2W76qKZ25cF9oWJsRAUlVPqd2UZ2y+yn+km7BTodLROBwcPiwmctB/mSnsoVTSZy9W665S74KxsntnUs1M0y2nMyXubV6x5k5NjcF0rp0rFSyjFv6lbKWUkWyy7fOIk0Wub8TKkj5FerqrXziRLqjXzj/ol7DtpZ3mHF1M/iGXiJ81Yr6lTLh8E9fUaZcdixUa7XiWuDgdCDI8QtCMlJZRfUlLsei9PQgCAIAgCAIAgCAIDBQHPb6e+na6hz9oOHZAWBrIv1Xk1KGnWkZvjaGrWommxrQXEAuJOQmSfLdxXKuns2yPI0RU8lft1bAKbWlz3MDs84eSRi01iT2SFHBN9iZ4XLPujtG5utV9Pljc3+YEKRTsj9njhB8vBuU9qnj/53kfnpn5Qu/wCou8Nnn9NB+DcsW1k1D0RqV6jm4WMLABOoMhxMazovI2Wylnu3wQypjjngtmz9ymliq1jjtFT237gPgbwaPOFraehQWX3Kdlm7hdkR/pDp+opugEsrNMGYORkGNx0UOvXsTJdI/fggLpqkFuc5yTp5fRYM0aPc8dqb4cHa5xhYO7rOXdUMnkYRjwvJUdmbye+0VcJPRgYXfidM5nhkcuSuWxVcEVYSdlssdkXvZe0MZTbjMaajlpKqSJ5Lui9UHAiQZCvaRmbNHNfTDep6NtOnrMnsmJ7F5K1W3ZfZEGrxXUk/8jml3Xe7MlxA3QSJPHs3811ZdFYSMK66KaSNSledRjp36SCWO7A5scss1M6otE7pgyzXff2LCKoD5Ey2BUbrkY6rjkTuMQs6/Spdngo3UJLJYrBaqlL1lmqEt3x/Ww/VVq7p1S9pFXfZU8xZcbg20ZUIZXim/c73D2/D8lt6XqCn7Z8M2dL1GNj2z4ZbTUAEkiImZyWk5JLL7GjlYyRNq2ps1PI1J/K1zvMCFUs19EO7K09bTHybl2XrStDS6k7EAYORBHaCp6roWL2slquhYsxN1SkoQBAEAQBAEYNG87qp2huGoJ4EZEdhUNtEbFhnULJQ7ELV2OBOVeo0cMLD9FUfToZ7ssrVyx2JG5dnqNlk0wS86vecTjnMcAJ3BWqdNCrsQWWyn3JKrZ2uyc1ru0A/NSuEX4OE2jRq3BZna2eif9Jv6Ln0YfR16k/s97FddGjnSpU2Hi1jWnxASNUY9keOcpd2bikOSu7dD9l/1GfNUtf+l/JY0z95VbqbLgvn7GakSsbbVoNR06NDR2vcfoFa0y8EGqnsrbKZcF41GP6JkRVe0GRmJdEg96v3VxlHLMjSamcXt+zs1rpdHZWMjOpVkyNzO3nCzm8RNiPNv4R7stLqFPE12ER+72wVXhOSlwd2wg+Wc/vS8W13uql8zpEaDTOY/wDanjTNeD4vqNs9RqPanhEb9pEYiDG8iHAduFPT+nyZ7rbfHcrduPrDgzaTIjMZx/Ydy1KvhlmrUns5LBY7O1uCBm2mA7iajiXP8JDe5UdTPPCKWpnng37PWdTcHUzhcPA8iN4VV4ZURM0yy0NLmAMqtEup7nAauZ/4+C4nUmso62Rksrho8bRfdY0eg6Q9EDMcY92fh5KVXTdfpt8Hf9TY6/TzwZslscbM9pM4aoicyAWmQDwyUU8cRwRys9qiWX0ZVia9UE60gfB391pdLxvkaPSm98kdHW2bgQBAEAQBAEAQBAEAQBAEAQFf25/4U/nZ81T136X8on03zKzcjc+wL56w1EUTbRrnYwBJdVZA3nqiPmrmlaTWTO6pYo04f2Vi7bPhtDSTOF7S4jMZEZTy3n5q7ZP2MxarlGcXLhHVnXv0z6boDqdOkGzuLyesJ4wB4hZcoycex9NVODy4POfotFx3caxFSo2KbfYYcweee75/PQ0Gl/ymitqbuNqLQGAaLXwijg0bdcdnrfe0abuZYMXc4ZhcyrjLujmVcZd0Uy/fRfSdL7K8037muJczx9obszOirz0ifxK1ukTWYcFOttzPoEU3sNN4GTT7Lo1LHaH++5Yl9dlT96MK+qyp+9EeRBg6qNNPsQ5yZAQ9MkrzB5g3LD9zW5Ppn+ZcWfJfg5kWb0ZP/a3jjRd5PYtPpvFsjT6W/wC7JHUFtm8EAQBAEAQBAEAQBAEAQBAYJQFG2w2jpVP2amcbsQLnD2Rh3TvKytbqYyXpxGk1MJ37I/TNW5h1XHksaZt+Cu2u7PtVqqURVNIGtgxhodowNiCRqRHerlG1SjF+TE6pNSddcvLLPdfots1MAPfUfxzDAfAT4Faz0UW8yZRehhLDnyXSy3bSp020mU2hjdGxI7c9Tz1VlQilhIuwioLEODYJAG4AdwXuUlyekRa9qrLT9qsDu6jH1M+Hq2nPkuHdBeTzJo2b0hXfUdhbaM5iDSqtz4dZgXqtg/Jw7YruTdjvSjW+6qsf+VwJ7xqF0pJ9mI2wl2Z533Y6FWk4WgNNMCSSYwwPaDtWkcQubYwccT7C2MJQ9/Y4xb3sJcGFzgHQx7gA5zfxAb/8y0XzUoqM2o9j5exRUnt7GoUZwYleHpu3efV1xyYf9391xYuUcT7Fg9Gz/wBtHOk/5tKv9Of97/ZpdN4vf4OrreN8IAgCAIAgCAIAgCAIAgPC1WptNpe9wa0akmAuZzjCO6RzKUYR3SZzLarbV1aadCWUt7tHP/Rv+cljanWSse2PC/5MPVa+U/bDhff2Vm6/vO4qmi30L9aRebmHV7XNHmFXn3Prn8SsyRWrEai0PIPMEEFd2S27WfK9dntsr/bk63ddrFWiyoPeaD2HePGV9PTPfBSLVc1OCkiobU+kSnZ6go0G9LUxQ44oY0zESPaMiPLM5Lyy1Rzg9hapyxH+Tnt5bV2204nB2FrNxbnHPEMImNAM4mVRk93yeS00nFuv/Hvk1LHVtVQk46jmNhzjIDQdW6CDvMaZBQyUEsYK/Tr7rm3Ptng872tFYwXYXDT2Gg4tQcQE7uO5KsPgk6rVNx4fHk2bDeTXRIwO910mDHB2rT+oXbzF8HzV2mnR7oPj7JO1Xzaa7DSqVHPpseIac3HIRiOrxrrPyVfU6mbxF9jy7VWSiotkY8HeqiKmEuxhD0Feg27t0rD/AJYPg4Li3ujiXZE56O3RbqfNlQf7Z+ivaD9ZfyaHTv1l/J11bx9CEAQBAEAQBAEAQBAEAQFE9JVirVG03NxGk0HEGgmHSIc4DOI37s1mdRhOW1x7GV1KFslFx7eTm7mEcxxGYWTu8GN5wbV1+33H6L03egfrSL/sywPaRwcD5qGazI+otliJT21AX1OPSO+glLljB8r195vj+D3te1dSlZjZaRLXOcSag1ax2rWRnjJnPcCTrC0tHdKNDRVo1LrowRNnuyk0sfWAccvUj22hpALn55QIgZSToQF7Kc5NqJc086dNTG6bzl8ol7HcjHMc+iwF1bNzqpD62Fw9gVSIbAJziZGqgnbLtLwb9NdUoP6ZsXfdXStbSFMkNqYsZe5zjnm4nIHdu3BRysl3JYaWmuCWeF2LDf2zznCmKVNrgMQe0taQQG9UGSDMtABmM9ClcZvkpai6zhQWUUu17LhuJzRhJeerJOHjrnGU6aZjKFcUpJcnzWrtttu2tYK/amVqb8DA6csWOk7IxAhxbIbA10y7l0ownHMi/Rop2RUJL+Tes76m97SA6HdU6CMRa0uMxOnJV5aaEnwZur08K7nWnkslbY604Q9jKVZjgHNdTqBpIOhh0DTmV3Lp9q5idPpliWYMh7Zdb6f3lKtT5upkt/iAjzVWdF1fyiVp6e6v5RNWzVgwvAOIvZgaACSSSDk0ZnTcuNs7MYXYijGc3hIumwGzddtdteq0sY1rsIcIcS4R7JzAgnXktPQ6acZb5GtoNJOM98jpK1zYCAIAgCAIAgCAIAgCAIDBQHOPSbZKdM03MY1r348RAiQ0N1jXM6rH6lCC2tLkxupwjHa0lllSuejiJPCB+qoeC/0CviVhe/R/UDulO6Yz5H5KaiC3ZZtan4r8lFtlYmg+o0jFZqzwTGtOsSWl3HrtqD94L1wUoYx5x/BhdTirL8fXf8GndgIHSH72pLp+Bp0w/idx3COKnSUeEYl0/c0ux7tYceGmCXOLMWEtnUwJeQASC7wnt8lJLuy5odJZfJZXtRf7ku5rG4AOqZmTJM6klZ9stx9dVCNNe2CwWyx2ZrBDWgdgVzT1JrJUsm5Pk2YV+Na+iJkHVY5lQOcCTmA4x1sjhGWmvzXEoLJk2KdVvqT5/wDexTdtbEGBlWnDcQwPGEe6MgDubByG7ko7KorDQ/6nbXD2Y57p91+P2KtYrG00sJ0nI6EdUQQdxXKfJkTse/czovozvFxpPs9QgmkZYd5pvJgHm0yOwt3ytDTT3LH0buh1EbVtS7F2KsF40LRVoUOu80qc+84sYT3nVRuUId8IjlKEO+ER1XbKxgkCsHEa4A53mBCgs1tMO7IZ62mPdm7dF+0bTPRuzGrSIdHGN4XVGpru+LO6dTXd8XySisk4QBAEAQBAEAQBAEAQBAc89KozoflqfOmsnqf+Jj9V/wASr3U3DRe7g1x+gWb5RvdGqUdKi4bLkWawVKh3NPjH6lWa2kpMtTi5WKJy60WV/QVKgfDH1adMszk45cMR0gFo8lJU048Hz036krbF47kmXkv6jDBdhZOTTEhue4Q3XlzE9NpFJdPtltclwyyXSwUmtbkSMyYiXHUqnOe5n2On08aIKCLVddUGFXm0dTT2ljpHJamk+BnS7nqtCPY5I683SWjeM+4yP87FHLuZ2tkuI/yVe/mte0tcctTHJQTfJgWz92EUc2ymDgpggZxO/jrmojzD8k5sHacNuYPjp1GeWP8AoVjTNqZodNltux9ot+3t71LPRaKJwvqOIxRmGgEuInfopNde6ocd2aOu1Eqoe3uzlFWpjJc8l7jqXkvPi8lYkrJy8mFK2cu7Ja4rS046T2NI6MuYQ0Atc3OMtQRK8k47XuPa5LDUjc2Vt5bbKO4F2E9jmkfMhd6F7LVjySaKxwvR10L6Y+mMoAgCAIAgCAIAgCAIAgKH6U6XUou/E9vi0H+lZfVF7Yv9zJ6qvbF/uVi76X7PHxYR4mT8llPvk+n6etuniiwbXVOhu6nSGTqrgO7U/RTL21rPkinPDnZ9JnOL6eRQLB8bX/wT+vkutJL3NHzfTG7YXLy1n/uS1gtDHyxkkUywtdpMThInPdBEb15YpQ5fk+l09sLoJLwkS9GpBUJdJq67TBUE0dLGMMt9htYICl097h37GfdU0zexrVhqItdys0Q20NTowKk8GngNYM7s8u9cPURzgy+p1NQ9SPdFKvq2SxxncfkjeT52Puf7lFFVxqB0ZE5GRn3a7k7mtZobK6fUl2LNscT9vs0fG7/tPnyUunfvRFov/wBCLt6Smeqou4Vo/ipv/QL3qcc1J/TNDqi/tJ/Ry6FjmFk2rpdFdnPEPFpXM17Q+2T0ud8Wmh/16f8AO1SaficfyS6fiyP5O6BfUH1RlAEAQBAEAQBAEAQBAEBVvSJZcdkJj2Htd/SfJ5VHqEc08eCh1GDlTx9r/kq1x2fF0VPi4T2AR9SsXyj6SGIUx/ZHx6RbUXWhjAOpRwtcdwdUmPIeSksW6LwY3U57NG15kyuXhZ5Z2KtppuMzH6Lb6WpSfZ8EddvqngjFhwkENBdv6pwjdukaEcCVoyzNYZ9V6Uabd8fj9ExSvimdzwNzsBIPMRJ8QFD6EkR/9U025xyTFjtAIDmmQdCoJov12RnHdHlfsTdkvCN6rygdtKXclKd7c15hpEUqInnar0kaokwqYdmVC/adLC52GDO4uDZ/LOHyVuuU8YyQPQ6ffv2rJVKdE1CY1aHPHa0GAeW7vVqL2nmtphbTKMvouPo0snSWs1IypUyexz+q3yx+Cu6WPuyfLdOr97l9Fn9JTvUUh/8Aob5MenUn/ZwWep/o4OWkrFMA9rAfXU/zfReT+OBLhHtcrZtVAf8APp/zhS0LM4/kn06zOP5O6hfSn1JlegIAgCAIAgCAIAgCAIDUvazCrRqMdo5jge8ari2KlBpnjipLDKRsqwMxVXaNbl/n+ar5eU8Pg1ZxzBRXkrYtH2itXpOP/EtOHlUb1qXkMP7ys1rhxPnupXRtv9Lwl/3PCzOxsE6xBHMZHzVCa2yMBSlCe5eOSP6A0arXk5Fpg7s8pPYcj281oQe+KPudLqY30b4/XJ5WaC0dnhxCs5PitRGSse5YeT1PVksJDtcnEZxvGh7wvGkzujV3Uv2SaRI2a+zHXpuB/CWkdubhHZmq89PzwfSV9boa93clLFbhUnCTIiQQQRMxr2HRROtx7mnptXVqI7q2bgz1XGETtld2ptgEU29p7Y/QnxU9ceeQjWu+yxZqz3A9am4AAZwGnQczuXed08IivSdckdU2GuU2azy8RUqnG8cMgGs7gPElbVMNkTD0tKqgQXpPtXWoU+HSVD3ANb83eCz+pz9sY/ZQ6rP2xj9nPFlGPg9rGeuDwDj5LmfY8l2JTYmz47fRHwuLj+60kecK5o45tii5oY7rYnaGr6A+kMoAgCAIAgCAIAgCAIAgIDa69+hpYGn1lQENHAb3Knq79kcLuWNPVvlnwUepeLm0DSGeLIZZ56kkbhqsJQTllmg+OUUq0W/CQWk4wQ4EbiDIPaNYViuMt2T4aUZSulN/ZYXWptTBaWQKdo9obmVh94zsOo4ghR6ul/I81dW1uS8m9ZKTK00ahwhx6j/gfoCfwnQ93BR6SaUtjffz9f8A0sdK13oT2S7MgbxuupZ6pY9sPMZGcLgJALDvkdpy3wr7zDiSN3WdOhrI74PD/wCTwx8ciCQRwI1C9Pk7K5Vy2yR9teBmTkvUcKLb4XJO3GeoTGZccyCCQDlru1jx3qpdy+59l0ipV6dZWGzN6302k0gEF3kP78l5GGTTK3YLI60VMTpgntJz0Cmk2uEePhZOubL7PdHFSqBiA6jPh5nn8le0ulw98yhffu9sS0LQKxxvbO8untVVwMtaRSb2MJxH+Mv7oWBrbN9r/Y+d19u+1/sQMqoUz0svvHlC5s8HMi6+iywTVq1jo1oYO1xk+AA8Vq9NhmTn/BrdLr5lP+DpS1zaCAIAgCAIAgCAIAgCA070vBtCm6o/Qbt5O4DmorLFXHczqEd7wjll6Xq59XpKgLnvcAGNzMfC0eXaVhTlK6WWacIenE+7Cw9FaC9sPaS2NcIY7Ns9rdeQ4KGaxJIlTyjmbqVR1VzW5DrDQRhmCfmFpRdcYfufJXKuEpZ+yT2PvVrC+z1z6it7R303j2ao7Jz5di9sjujg4sScefJZziY80qvtt0I0e0+y9p3ghY91Ti+DIthKEi3XNb6Nrpiy2wBxGVN51PLFqHfNaek1MbI+lb38M2+ndQw1CT58Ebffo5rMJfZagqD/AOup1XZDKH6ExlnG5XHpMdizrtOr/evkVY3Nag4A0KjXNMw5jxJbBEOAwkTnM5wearWVSS7EHTtGo275vGPBtOui8KmX2er2QGjxJCiVDfZcn0vq1r/IW7Zo0iH2ypSsrIENe9tSqYGZbSpDM6nXtlTf08or3PBBbrqoI6JsTRsZYHWdxe4AS57MLhO8MIGEdisaaNDb2vLKC1qvbUX2LYrx6Vzbe/fs1CGH11WW0+I+J/Y0HxLRvVbVXelDJV1d6qrbXc5A7gNBkvn28vJ823u5fkwiBs0xDOZzUcuZHD5Z2DY+6/s9mY0+0eu78zoy7hA7l9JpavTrSPqNJT6VSRNqyWQgCAIAgCAIAgCAICvbW3uaDA1hh7pz3gDgqOsvlX7Y9yeivc+exQ69sqVc6r3OAzALiRPJZTm5fJsvxrjH4li2Fu4Pe6s4SWQ1uW85k+EeKu6CtSbl9FbVWP4mlbKUVbW3i6of4pP1VHVxxfL8lnT4cEV3aC4jToULTSHq6rGh4HuvO/scfMniFasp/tqaPlup6bFrl4Oe2RkOAOuYI8P1Klm8rJHa/ZlFto2kYBRrOIY37mtq6kfgdvNP5Ki5bkUXYpLDPZtctdgq5P1a4HqvHFpVaVeFuiQTra5iXXZ7bJzIZaJc3QP94do94efatDTdRlD228mhpeouPssL9Qrte0OaQWkSCNCFswnvjlG0pKS3Jlb232j+zM6OkfXVB1Tl1G6F5nfuE7+xVtXqVVHC7lTW6pUxwu7OaULvpVGurFjqldtUNe973OkPBLHkOnOQR3jgsey6yUHl8mRK6ydTbfPn8Fm2IrFlrbJ9trmctMQ/lTps8XL90d9Nntuw/KL1f190rJTx1TmcmsEY3ng0fXQb19BZZGuO6RuW2xrjmRyC+b0faKrqtU9d2QA0Y3c1v67ySd6+evvldPL7Hzmo1ErpZ8EfCjIT6pMkx4rxnhbdiLm+018bh6qkQeRdq1v1PdxVvQ6b1JbpdkX+n6b1Jb5dkdUAW+fQGUAQBAEAQBAEAQBAEBQ9sqTqtraxuZ6MQOZLisXXy/u/waGlwoNsqt5PcxpaAQ4S0yILTGUg7+Cq7Wu5Zi1LsdB2Gj7O6NekM9sNWr09L03+TO1XzIS3ibZaAP8AOo1Zmu/WZd03wSJ7Zeztq2CnTqNDmOY5jmnQiSIWxpkpUpMz9TFObTOWbXbGuslYESWO+7f8Q1wP4VABr7wE6gqlqIurjwYGqrdP4I0hZylyZmcPKM0n4QGuaKlKZNN09+B2rT2LtNN7jtSXdm+6uxtWpSoy5rCCHOM9VwBAPMTHcVFfWvmuzPLoxXuXZnRbnvIWO7WVKpknEWN3uL3EsaPn2Stqiap0ykzbomqdMnL6OcXlbX1ajn1DL3mXH5NHAAZLInOVk3JmHbZKyTlI2tnLWGOrNd7L6JMfip9Zvf1SO9F2a+yWlrmD8o0aN6VukD6I6LCQQ5wBdl+HQd69qjCh5T5ENtPKfuM2i1Pe7HUqOq1Dq9xnuG4DkAByXll07fkyO26y35M1yuCMEp4yMkrcd0VLTUFGlrrUf7rG8+fAb1JTRK+WF2JaNPK+W3wdium7WWek2lTENaO8ne48yc19FXWq4qKPpqq1XFRRuqQkCAIAgCAIAgCAIAgCAp9vE3m38rfkVh9Q/WReq/RZq7bWpssphrTUcQMUdZrJz62u7RVVOUvkd6eHG4ltjafR0HuOTcZPcAJPkVraF7am2VtTzPBDXMw1q9aoR7RcfE5DwhY+plvm8F1NVwRO7EP/AGbD8D3Dzn6ra0Es1Ipape8l7fYmVmOp1GhzHCCD8+R5q5KKksMqzgprbLscs2o2PqWYl7JqUvjAlzRwqAbvxDvhYmp0bq5jyjB1WilV7o8oq7mGWiNT5KnF8Mokndl0l7n9GCZJfUqH2Wje5x3ADdr2rqMbL2klwiaEZ34SXC8n3f18mu5sSKbG4aLODRliP4jA8huzl1F3qSSj2R1qb3ZJRXaJEKArjEvcAziJ1TCBheA+gvOATezuzVa1O6owsnOqfZHENHvO8grNGlnc/wBizptLO58rCOsXLc9Oy0xTpCBqSfacd7nHeVuVUxqWIn0FVMa47YkgpSUIAgCAIAgCAIAgCAIAgKjtD6q1sqnQ04nmJ/ULE6lFxmpIv6VboOJAWsvtNoaTAgRiIiYnrQCdyqR93yZZeK47Ym7btoaJDbO0kUWwHPGeMzwG6ZPPJW7b16ahWQQpllzl3LTZeibSL2YYw5uHADeo61BVt4yyvJylNJkPsJX61Zv5XfMH6K102XdHerXKZb1qlMwWygIC0bG2R9TpDTg7w1xa0/ug/JU5aGmUs4KctBRKW7BIWm6qZoPoNAYxzHNhogCREwp3VHZsXCJ3VHZsSwjj19XLVs78NRsHcfdcBvafpqvnbKp0vEj5q6idMsSIteEZiEBkBAb92XPWtBiiwugwT7o7XHIdi7rqnY8RRJVTO3Kii+7P7AMZD7QcbvgE4O86u8h2rTo6co82c/sa9HTow5s5f0XanTDQAAAAIAAgBaKSXCNJLHCPtenoQBAEAQBAEAQBAEAQBAEBHX3RpupONVuJrQXawZGkEZhQ3xjKDcvBJXKSftKdZ7mqVWONMQHiD1oy+EOMmOWcrBSlJ+1cGhKyMH7hQ2apUHY6tTMaBuo7+Oeqjk2uGdK5y+K/2K9bEOioNIaTJAkuceLjvXUIzfCQxFe6T5LBspcrqOJ9TJzgBh4DXPmtjR6d1+6RRvtU+EWJXiuEAQBAal5XfTrsLKrQ5p8uYOoPMLiyuNi2yOLK42LEkcv2n2SfZyXtl9L446zeTwN34vGFhajSTqeY8owNTopVNyjyirPZGRVdPJSTyz3ZTbha4jUcTGXLRRyk08IN4ZevRZapNenuhjhw94H6LW6ZJ+6LNfpc/lE6EFrGwZQBAEAQBAEAQBAEAQBAEAQBAa9tswqscx2jhBUdkd8XH7PYtxeSMoXRVY3AK/V3erGLxlUF094xu4J3fFvLjyZo7OUpl5dUPM5eSkhoKovnkS1M3wiVoWZjBDGho5CFcjCMeEiBtvueq7PAgCAIAgCA+XNByKPkMom1GxAM1LKAN5paDtYdx5aLJ1Oged1X+jJ1XT8+6v8A0Va7Nna9YdEKTmkVCcb2loAIzmRx4LPjprZzwl+TOr0l1ksYwdL2Y2dZY2EN6z3RifxjQAbgtzTaZUr92b2m00aFx3JtWiyEAQBAEAQBAEAQBAEAQBAEAQHyvH3Ql2Mrg9CkQMoeBAEAQBAEAQAoD4UcvAiYepkdRPsLk5Mo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47 Grupo"/>
          <p:cNvGrpSpPr/>
          <p:nvPr/>
        </p:nvGrpSpPr>
        <p:grpSpPr>
          <a:xfrm>
            <a:off x="357158" y="1571612"/>
            <a:ext cx="8111925" cy="4329772"/>
            <a:chOff x="539552" y="764704"/>
            <a:chExt cx="8111925" cy="4329772"/>
          </a:xfrm>
        </p:grpSpPr>
        <p:grpSp>
          <p:nvGrpSpPr>
            <p:cNvPr id="3" name="31 Grupo"/>
            <p:cNvGrpSpPr/>
            <p:nvPr/>
          </p:nvGrpSpPr>
          <p:grpSpPr>
            <a:xfrm>
              <a:off x="611560" y="1988840"/>
              <a:ext cx="1127149" cy="2058174"/>
              <a:chOff x="703" y="1543630"/>
              <a:chExt cx="1127149" cy="2058174"/>
            </a:xfrm>
            <a:solidFill>
              <a:schemeClr val="accent2"/>
            </a:solidFill>
            <a:scene3d>
              <a:camera prst="orthographicFront"/>
              <a:lightRig rig="flat" dir="t"/>
            </a:scene3d>
          </p:grpSpPr>
          <p:sp>
            <p:nvSpPr>
              <p:cNvPr id="46" name="45 Rectángulo redondeado"/>
              <p:cNvSpPr/>
              <p:nvPr/>
            </p:nvSpPr>
            <p:spPr>
              <a:xfrm>
                <a:off x="703" y="1543630"/>
                <a:ext cx="1127149" cy="2058174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46 Rectángulo"/>
              <p:cNvSpPr/>
              <p:nvPr/>
            </p:nvSpPr>
            <p:spPr>
              <a:xfrm>
                <a:off x="55726" y="1598653"/>
                <a:ext cx="1017103" cy="194812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000" b="1" kern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2" action="ppaction://hlinkfile"/>
                  </a:rPr>
                  <a:t>CONSULTA PREVIA  E INFORMADA</a:t>
                </a:r>
                <a:endParaRPr lang="es-BO" sz="1000" b="1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34 Grupo"/>
            <p:cNvGrpSpPr/>
            <p:nvPr/>
          </p:nvGrpSpPr>
          <p:grpSpPr>
            <a:xfrm>
              <a:off x="1763688" y="1988840"/>
              <a:ext cx="1127149" cy="2058174"/>
              <a:chOff x="1184210" y="1543630"/>
              <a:chExt cx="1127149" cy="2058174"/>
            </a:xfrm>
            <a:solidFill>
              <a:srgbClr val="FFC000"/>
            </a:solidFill>
            <a:scene3d>
              <a:camera prst="orthographicFront"/>
              <a:lightRig rig="flat" dir="t"/>
            </a:scene3d>
          </p:grpSpPr>
          <p:sp>
            <p:nvSpPr>
              <p:cNvPr id="44" name="43 Rectángulo redondeado"/>
              <p:cNvSpPr/>
              <p:nvPr/>
            </p:nvSpPr>
            <p:spPr>
              <a:xfrm>
                <a:off x="1184210" y="1543630"/>
                <a:ext cx="1127149" cy="2058174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875044"/>
                  <a:satOff val="-2813"/>
                  <a:lumOff val="-458"/>
                  <a:alphaOff val="0"/>
                </a:schemeClr>
              </a:fillRef>
              <a:effectRef idx="2">
                <a:schemeClr val="accent3">
                  <a:hueOff val="1875044"/>
                  <a:satOff val="-2813"/>
                  <a:lumOff val="-45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44 Rectángulo"/>
              <p:cNvSpPr/>
              <p:nvPr/>
            </p:nvSpPr>
            <p:spPr>
              <a:xfrm>
                <a:off x="1239233" y="1598653"/>
                <a:ext cx="1017103" cy="194812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3" action="ppaction://hlinkfile"/>
                  </a:rPr>
                  <a:t>DIAGNOSTICO</a:t>
                </a:r>
                <a:endParaRPr lang="es-BO" sz="1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37 Grupo"/>
            <p:cNvGrpSpPr/>
            <p:nvPr/>
          </p:nvGrpSpPr>
          <p:grpSpPr>
            <a:xfrm>
              <a:off x="2915816" y="1988840"/>
              <a:ext cx="1127149" cy="2058174"/>
              <a:chOff x="2367717" y="1543630"/>
              <a:chExt cx="1127149" cy="2058174"/>
            </a:xfrm>
            <a:solidFill>
              <a:srgbClr val="92D050"/>
            </a:solidFill>
            <a:scene3d>
              <a:camera prst="orthographicFront"/>
              <a:lightRig rig="flat" dir="t"/>
            </a:scene3d>
          </p:grpSpPr>
          <p:sp>
            <p:nvSpPr>
              <p:cNvPr id="42" name="41 Rectángulo redondeado"/>
              <p:cNvSpPr/>
              <p:nvPr/>
            </p:nvSpPr>
            <p:spPr>
              <a:xfrm>
                <a:off x="2367717" y="1543630"/>
                <a:ext cx="1127149" cy="2058174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2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42 Rectángulo"/>
              <p:cNvSpPr/>
              <p:nvPr/>
            </p:nvSpPr>
            <p:spPr>
              <a:xfrm>
                <a:off x="2422740" y="1598653"/>
                <a:ext cx="1017103" cy="194812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4" action="ppaction://hlinkfile"/>
                  </a:rPr>
                  <a:t>CONSENSO</a:t>
                </a:r>
                <a:endParaRPr lang="es-BO" sz="1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40 Grupo"/>
            <p:cNvGrpSpPr/>
            <p:nvPr/>
          </p:nvGrpSpPr>
          <p:grpSpPr>
            <a:xfrm>
              <a:off x="4067944" y="1988840"/>
              <a:ext cx="1127149" cy="2058174"/>
              <a:chOff x="3551225" y="1543630"/>
              <a:chExt cx="1127149" cy="2058174"/>
            </a:xfrm>
            <a:solidFill>
              <a:srgbClr val="FF3300"/>
            </a:solidFill>
            <a:scene3d>
              <a:camera prst="orthographicFront"/>
              <a:lightRig rig="flat" dir="t"/>
            </a:scene3d>
          </p:grpSpPr>
          <p:sp>
            <p:nvSpPr>
              <p:cNvPr id="40" name="39 Rectángulo redondeado"/>
              <p:cNvSpPr/>
              <p:nvPr/>
            </p:nvSpPr>
            <p:spPr>
              <a:xfrm>
                <a:off x="3551225" y="1543630"/>
                <a:ext cx="1127149" cy="2058174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5625132"/>
                  <a:satOff val="-8440"/>
                  <a:lumOff val="-1373"/>
                  <a:alphaOff val="0"/>
                </a:schemeClr>
              </a:fillRef>
              <a:effectRef idx="2">
                <a:schemeClr val="accent3">
                  <a:hueOff val="5625132"/>
                  <a:satOff val="-8440"/>
                  <a:lumOff val="-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40 Rectángulo"/>
              <p:cNvSpPr/>
              <p:nvPr/>
            </p:nvSpPr>
            <p:spPr>
              <a:xfrm>
                <a:off x="3606248" y="1598653"/>
                <a:ext cx="1017103" cy="194812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5" action="ppaction://hlinkfile"/>
                  </a:rPr>
                  <a:t>VISION 	Y REGLAMENTO COMUNAL</a:t>
                </a:r>
                <a:endParaRPr lang="es-BO" sz="1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43 Grupo"/>
            <p:cNvGrpSpPr/>
            <p:nvPr/>
          </p:nvGrpSpPr>
          <p:grpSpPr>
            <a:xfrm>
              <a:off x="5220072" y="1988840"/>
              <a:ext cx="1127149" cy="2058174"/>
              <a:chOff x="4734732" y="1543630"/>
              <a:chExt cx="1127149" cy="2058174"/>
            </a:xfrm>
            <a:scene3d>
              <a:camera prst="orthographicFront"/>
              <a:lightRig rig="flat" dir="t"/>
            </a:scene3d>
          </p:grpSpPr>
          <p:sp>
            <p:nvSpPr>
              <p:cNvPr id="38" name="37 Rectángulo redondeado"/>
              <p:cNvSpPr/>
              <p:nvPr/>
            </p:nvSpPr>
            <p:spPr>
              <a:xfrm>
                <a:off x="4734732" y="1543630"/>
                <a:ext cx="1127149" cy="2058174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2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38 Rectángulo"/>
              <p:cNvSpPr/>
              <p:nvPr/>
            </p:nvSpPr>
            <p:spPr>
              <a:xfrm>
                <a:off x="4789755" y="1598653"/>
                <a:ext cx="1017103" cy="19481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6" action="ppaction://hlinkfile"/>
                  </a:rPr>
                  <a:t>PROPUESTA DE USO / ORDENAMIENTO</a:t>
                </a:r>
                <a:endParaRPr lang="es-BO" sz="1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46 Grupo"/>
            <p:cNvGrpSpPr/>
            <p:nvPr/>
          </p:nvGrpSpPr>
          <p:grpSpPr>
            <a:xfrm>
              <a:off x="6372200" y="1988840"/>
              <a:ext cx="1127149" cy="2058174"/>
              <a:chOff x="5918239" y="1543630"/>
              <a:chExt cx="1127149" cy="2058174"/>
            </a:xfrm>
            <a:solidFill>
              <a:schemeClr val="bg2">
                <a:lumMod val="9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36" name="35 Rectángulo redondeado"/>
              <p:cNvSpPr/>
              <p:nvPr/>
            </p:nvSpPr>
            <p:spPr>
              <a:xfrm>
                <a:off x="5918239" y="1543630"/>
                <a:ext cx="1127149" cy="2058174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9375220"/>
                  <a:satOff val="-14067"/>
                  <a:lumOff val="-2288"/>
                  <a:alphaOff val="0"/>
                </a:schemeClr>
              </a:fillRef>
              <a:effectRef idx="2">
                <a:schemeClr val="accent3">
                  <a:hueOff val="9375220"/>
                  <a:satOff val="-14067"/>
                  <a:lumOff val="-228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36 Rectángulo"/>
              <p:cNvSpPr/>
              <p:nvPr/>
            </p:nvSpPr>
            <p:spPr>
              <a:xfrm>
                <a:off x="5973262" y="1598653"/>
                <a:ext cx="1017103" cy="194812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000" b="1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7" action="ppaction://hlinkfile"/>
                  </a:rPr>
                  <a:t>SISTEMAS PRODUCTIVOS</a:t>
                </a:r>
                <a:endParaRPr lang="es-BO" sz="10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49 Grupo"/>
            <p:cNvGrpSpPr/>
            <p:nvPr/>
          </p:nvGrpSpPr>
          <p:grpSpPr>
            <a:xfrm>
              <a:off x="7524328" y="1988840"/>
              <a:ext cx="1127149" cy="2058174"/>
              <a:chOff x="7101746" y="1543630"/>
              <a:chExt cx="1127149" cy="2058174"/>
            </a:xfrm>
            <a:solidFill>
              <a:schemeClr val="bg2">
                <a:lumMod val="5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34" name="33 Rectángulo redondeado"/>
              <p:cNvSpPr/>
              <p:nvPr/>
            </p:nvSpPr>
            <p:spPr>
              <a:xfrm>
                <a:off x="7101746" y="1543630"/>
                <a:ext cx="1127149" cy="2058174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7156769" y="1598653"/>
                <a:ext cx="1017103" cy="194812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000" b="1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MONITOREO Y RENDICION DE CUENTAS</a:t>
                </a:r>
                <a:endParaRPr lang="es-BO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0" name="29 Cerrar llave"/>
            <p:cNvSpPr/>
            <p:nvPr/>
          </p:nvSpPr>
          <p:spPr>
            <a:xfrm rot="16200000">
              <a:off x="6155577" y="-373343"/>
              <a:ext cx="460147" cy="3456322"/>
            </a:xfrm>
            <a:prstGeom prst="rightBrace">
              <a:avLst/>
            </a:prstGeom>
            <a:ln w="38100" cmpd="thickThin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364088" y="764704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BO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Control social real</a:t>
              </a:r>
              <a:endParaRPr lang="es-BO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31 Cerrar llave"/>
            <p:cNvSpPr/>
            <p:nvPr/>
          </p:nvSpPr>
          <p:spPr>
            <a:xfrm rot="5400000">
              <a:off x="2860413" y="2016144"/>
              <a:ext cx="460147" cy="5101869"/>
            </a:xfrm>
            <a:prstGeom prst="rightBrace">
              <a:avLst/>
            </a:prstGeom>
            <a:ln w="38100" cmpd="thickThin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763688" y="4725144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BO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Altamente participativo</a:t>
              </a:r>
              <a:endParaRPr lang="es-BO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" name="48 Imagen" descr="logo ab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3734" y="0"/>
            <a:ext cx="2980266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64724" y="568977"/>
            <a:ext cx="5971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 smtClean="0"/>
              <a:t>Cronograma de actividades</a:t>
            </a:r>
            <a:endParaRPr lang="es-BO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1173960" y="2132856"/>
            <a:ext cx="7214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/>
              <a:t>Describir de manera clara en un cuadro las actividades productivas y de protección a desarrollarse durante el año.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5076056" y="4149080"/>
            <a:ext cx="259118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5" action="ppaction://hlinkfile"/>
              </a:rPr>
              <a:t>Cronograma</a:t>
            </a:r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20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3155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07704" y="692696"/>
            <a:ext cx="4136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 smtClean="0"/>
              <a:t>Vigencia del PGIBT</a:t>
            </a:r>
            <a:endParaRPr lang="es-BO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1173960" y="2132856"/>
            <a:ext cx="7214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/>
              <a:t>D</a:t>
            </a:r>
            <a:r>
              <a:rPr lang="es-ES" sz="3200" dirty="0" err="1"/>
              <a:t>ebe</a:t>
            </a:r>
            <a:r>
              <a:rPr lang="es-ES" sz="3200" dirty="0"/>
              <a:t> indicar el tiempo de la vigencia del PGIBT (puede ser el tiempo que dure el ciclo de corta), como también, los periodos de revisión (p.e.5 años).</a:t>
            </a:r>
            <a:endParaRPr lang="es-BO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21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3138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836712"/>
            <a:ext cx="2808312" cy="224608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979712" y="3429000"/>
            <a:ext cx="49292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22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8723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59220" y="5733256"/>
            <a:ext cx="814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Marco normativo para elaborar un PGIBT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1521" y="1231755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dirty="0"/>
              <a:t>Los documentos de Planes de Gestión Integral de Bosques y Tierra (PGIBT) para comunidades campesinas indígena originarios, interculturales y afro-bolivianas se deberán elaborar necesariamente con base en la Directriz 250/2013 y la ayuda de la Guía metodológica para la elaboración de PGIBT.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1619672" y="4077072"/>
            <a:ext cx="216024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" name="4 CuadroTexto"/>
          <p:cNvSpPr txBox="1"/>
          <p:nvPr/>
        </p:nvSpPr>
        <p:spPr>
          <a:xfrm>
            <a:off x="1547664" y="44998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>
                <a:hlinkClick r:id="rId5" action="ppaction://hlinkfile"/>
              </a:rPr>
              <a:t>Directriz  250/2013</a:t>
            </a:r>
            <a:endParaRPr lang="es-BO" dirty="0"/>
          </a:p>
        </p:txBody>
      </p:sp>
      <p:sp>
        <p:nvSpPr>
          <p:cNvPr id="57" name="56 Flecha derecha"/>
          <p:cNvSpPr/>
          <p:nvPr/>
        </p:nvSpPr>
        <p:spPr>
          <a:xfrm>
            <a:off x="5004048" y="4077072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CuadroTexto"/>
          <p:cNvSpPr txBox="1"/>
          <p:nvPr/>
        </p:nvSpPr>
        <p:spPr>
          <a:xfrm>
            <a:off x="5220072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>
                <a:hlinkClick r:id="rId6" action="ppaction://hlinkfile"/>
              </a:rPr>
              <a:t>Guía PGIBT</a:t>
            </a:r>
            <a:endParaRPr lang="es-BO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41401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95090" y="5733256"/>
            <a:ext cx="6672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43808" y="260648"/>
            <a:ext cx="2918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 smtClean="0"/>
              <a:t>Ficha técnica</a:t>
            </a:r>
            <a:endParaRPr lang="es-BO" sz="4000" dirty="0"/>
          </a:p>
        </p:txBody>
      </p:sp>
      <p:sp>
        <p:nvSpPr>
          <p:cNvPr id="3" name="2 Rectángulo"/>
          <p:cNvSpPr/>
          <p:nvPr/>
        </p:nvSpPr>
        <p:spPr>
          <a:xfrm>
            <a:off x="1173961" y="1124744"/>
            <a:ext cx="63503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BO" sz="3200" dirty="0" smtClean="0"/>
              <a:t>Que describa:</a:t>
            </a:r>
          </a:p>
          <a:p>
            <a:pPr lvl="0"/>
            <a:endParaRPr lang="es-BO" sz="3200" dirty="0" smtClean="0"/>
          </a:p>
          <a:p>
            <a:pPr marL="514350" lvl="0" indent="-514350">
              <a:buAutoNum type="alphaLcParenR"/>
            </a:pPr>
            <a:r>
              <a:rPr lang="es-BO" sz="3200" dirty="0"/>
              <a:t>I</a:t>
            </a:r>
            <a:r>
              <a:rPr lang="es-BO" sz="3200" dirty="0" smtClean="0"/>
              <a:t>nformación general</a:t>
            </a:r>
          </a:p>
          <a:p>
            <a:pPr marL="514350" lvl="0" indent="-514350">
              <a:buAutoNum type="alphaLcParenR"/>
            </a:pPr>
            <a:r>
              <a:rPr lang="es-BO" sz="3200" dirty="0"/>
              <a:t>I</a:t>
            </a:r>
            <a:r>
              <a:rPr lang="es-BO" sz="3200" dirty="0" smtClean="0"/>
              <a:t>nformación técnica</a:t>
            </a:r>
          </a:p>
          <a:p>
            <a:pPr marL="514350" lvl="0" indent="-514350">
              <a:buAutoNum type="alphaLcParenR"/>
            </a:pPr>
            <a:r>
              <a:rPr lang="es-BO" sz="3200" dirty="0" smtClean="0"/>
              <a:t>Información cartográfica</a:t>
            </a:r>
            <a:endParaRPr lang="es-BO" sz="3200" dirty="0"/>
          </a:p>
        </p:txBody>
      </p:sp>
      <p:sp>
        <p:nvSpPr>
          <p:cNvPr id="4" name="3 Flecha derecha"/>
          <p:cNvSpPr/>
          <p:nvPr/>
        </p:nvSpPr>
        <p:spPr>
          <a:xfrm>
            <a:off x="4067944" y="3933056"/>
            <a:ext cx="237626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5" action="ppaction://hlinkfile"/>
              </a:rPr>
              <a:t>Ficha técnica</a:t>
            </a:r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2899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9"/>
            <a:ext cx="9252520" cy="1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cmontano\Desktop\presentaciones\logo a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08112" cy="8062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764258" y="5733256"/>
            <a:ext cx="71338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 mínimo del     PGIBT?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07704" y="531869"/>
            <a:ext cx="5144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BO" sz="4000" b="1" dirty="0" smtClean="0"/>
              <a:t>Acta de consulta previa</a:t>
            </a:r>
            <a:endParaRPr lang="es-BO" sz="4000" dirty="0"/>
          </a:p>
        </p:txBody>
      </p:sp>
      <p:sp>
        <p:nvSpPr>
          <p:cNvPr id="3" name="2 Rectángulo"/>
          <p:cNvSpPr/>
          <p:nvPr/>
        </p:nvSpPr>
        <p:spPr>
          <a:xfrm>
            <a:off x="1173961" y="1268760"/>
            <a:ext cx="6350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200" dirty="0" smtClean="0"/>
              <a:t>Firmada por los habitantes de la comunidad, luego </a:t>
            </a:r>
            <a:r>
              <a:rPr lang="es-BO" sz="3200" dirty="0"/>
              <a:t>de una explicación técnica de los alcances del PGIBT y respuestas a dudas suscitadas producto de la exposición, se decide en consenso la realización o no del PGIBT para la </a:t>
            </a:r>
            <a:r>
              <a:rPr lang="es-BO" sz="3200" dirty="0" smtClean="0"/>
              <a:t>comunidad.</a:t>
            </a:r>
            <a:endParaRPr lang="es-BO" sz="3200" dirty="0"/>
          </a:p>
        </p:txBody>
      </p:sp>
      <p:sp>
        <p:nvSpPr>
          <p:cNvPr id="4" name="3 Flecha derecha"/>
          <p:cNvSpPr/>
          <p:nvPr/>
        </p:nvSpPr>
        <p:spPr>
          <a:xfrm>
            <a:off x="5148064" y="4653136"/>
            <a:ext cx="1800200" cy="100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hlinkClick r:id="rId5" action="ppaction://hlinkfile"/>
              </a:rPr>
              <a:t>Consulta previa</a:t>
            </a:r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328F-78AB-4D80-8160-040A2E36F6B9}" type="slidenum">
              <a:rPr lang="es-BO" smtClean="0"/>
              <a:pPr/>
              <a:t>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8730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5572164" cy="57150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</a:rPr>
              <a:t>Consulta participativa previa</a:t>
            </a:r>
            <a:endParaRPr lang="es-BO" sz="3200" dirty="0">
              <a:solidFill>
                <a:srgbClr val="000000"/>
              </a:solidFill>
            </a:endParaRPr>
          </a:p>
        </p:txBody>
      </p:sp>
      <p:pic>
        <p:nvPicPr>
          <p:cNvPr id="5" name="4 Imagen" descr="logo a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734" y="0"/>
            <a:ext cx="2980266" cy="1676400"/>
          </a:xfrm>
          <a:prstGeom prst="rect">
            <a:avLst/>
          </a:prstGeom>
        </p:spPr>
      </p:pic>
      <p:sp>
        <p:nvSpPr>
          <p:cNvPr id="21510" name="AutoShape 6" descr="data:image/jpeg;base64,/9j/4AAQSkZJRgABAQAAAQABAAD/2wCEAAkGBxQSEhQUEhQWFhUXFBwVFxcXGBcdHxwXHBoYGBoaHRwYHiogHBonGxUYITEhJyksLi4uFyA0ODMsNygtLisBCgoKDg0OGhAQGywmHiQvMyw3NDQvLCwwLDg0Liw0NCwwLCwsLCwsMC0sLCwsNC8sLCw0LCwsLDAsLSwvLCwsLP/AABEIAKYBLwMBIgACEQEDEQH/xAAcAAACAgMBAQAAAAAAAAAAAAAABwUGAwQIAgH/xABTEAACAQMABgUFDAYGCQIHAAABAgMABBEFBgcSITETQVFhcSIygZGhCBQjNUJydLGys8HRMzRSYnOTFUNTVILwGCRjg5KiwtLhFhclVYSjw9Pi/8QAGwEBAAIDAQEAAAAAAAAAAAAAAAMEAQIFBgf/xAA1EQACAQMBBAcGBQUAAAAAAAAAAQIDBBExBRIhQSIyUWFxkbETFKHB0fAjM0KB4QY0coKi/9oADAMBAAIRAxEAPwB40UUUAUUUUAUUUUBVtbrpt4RfJK5I7ckjB7uFV7ROYbmFofJ35RHIi8A6twJIHAsvBg3MBSORNWrWOe3JCylt8DI3FJIHecY9BqKstJ2cDKzLL5270rhd1N7hk4bKjjgtjgDxIGa40oT973t9Yz2/DBE10tS6iivgr7XZJQooooAoqK0vrLaWpAuLmGIniFd1Bx83Oa3bW8jljWWN1eNhvK6kEEdoIoD3cy7ilj1DNVW9vZn4rK0Z6t3dwPEMCCPH2VJ3GnVOV6J2ByM5QZHpaoNpOPBJAOr9GT9sV5Xa19Kc4e7VVjnhpce/tRft6SSe/H4Fj1Z0m1xbrI4AcM8bgct+N2jYrnjukqSO4ipWq3o3SsUMaxpDMAuefREkklmY4fiSxJPeamtG3yTxRzRklJEDrkYOGGRkdR7RXore4p1Y9GSk1rhlOcHF8Vg2qKKquuO0Cy0b5M8haUjIhjG8+O08QFHziM9VWDQtVFUjULaTDpWWSKKGWMom/l90grkLzU8G48vHsqZ12009naPNGoL5CrvZwCxxkgc8dlYlJRWWSUqUqs1Thq3gkNI6YggKCaVIy5wodgMnuz4iqfobaIsl1PHMixQxozrISc+QyqQw6yd4YA8ONLLWfTMl5uTTbu/0RQ7oIBCvIAcEnBweNarefP8AMb76GqM7p73R09eB6m32BT9l+K+k8f6vew/E6I0RpWK6iWWB99DkA4I4g4IIYAgg9RFbtUjZD+of76T8Kuxq7CW9FM8zc0lSrTpr9La8mfaKwuz9Sqf8RH/TWB7qQf1JPzWU/WRWHNLX0ZAbtFRb6ZC+fHKveU4esGvsWnoG/rMeII+sVH7zSzjeXoYyiTorBDdo/mup8CDWaplJPQyfaKKKyAooooAooooAooooAooooArQ0xpEQpn5R4KO/t8BW8ao950tzOQFOckAdSgHrPVVO8rypwSguk+CNZPGhHyyFiWY5JOSe+scmMYbGDwwevPV31vaVs1hcIG3iFG8f3jn1DGK04JAs9sXGV6Ug9mWikRAe4uyjxIrziot1vZyfHJBjjgldUNLtE62spJQ8LdzkkYBPQue0AEq3WBuniAWu1LjRo/1u0HV0zE+CwTH7QFZ9bdrdhZbyI/vmYcNyIgqD2NJ5o4jqyR2V6Kwqyq0U5a6E8HlDAqgbV77SaxRxaMhcmQkSTR4LIBjCr+yTk+V1Y4ceIS+tW1jSF4SFkNtHngkBKn/ABP5x9YHdVck0vfM/RvcXO+WC7ryy5yeGCCe+rpsX3VPZHPcTb2kZehBbLRlszP6TwGe3JPdT0uoY7a2SGFQiKojRR1KB7eHX31vXVgkibjDIAwD1jvB7aql3I6KysWkMe9uqMknHEADmScDA76421rmrRouKWXLgmu/+Ca3jmos6LieLdy2+ceSsnRqe0hVLHwBbd8VNZK25LDoLa3jPnAEuR1yN5Ujel2Y+mtSvH7St1b13SXJL0WfidahNzhvGvZyMzT55JKqL6Ykf62NY9Ha32ujbeVLqXc6O4cRrzZkkxMu6o4lV6UrnkNyof8A9UpDevY9G8ktxPGwKjgiCFRvHGSTlTw6hkk8ONI2zNAsqZRXmeHczvEGIK+QxUcywZlGeWDXoNl03QuYJLo1IJ/ul9+ZTuHvwfamMU7b9Gf7f+V//VJW8isri6kln0hKVeQuW97MXIJzg+XgHHDrx2dVVICrtp7VpNG6PT3yoN7d4ZUP9RApDFiP7RiAvHkN4dteoZzxvbMNPaHi/wBV0eX32G+7yRsGbdHnO5GAOOAOAy3Acam9qzA6OYjiOkT66gtiOpwtrEzzL8LdYfBHFYh+jHicl/8AEvZWTaPGY7aSPJ3d9D7eHprm31zUotRccwlwzzT7+46myIKV3T48VJP4ivuP0SfNf7b1nbz5/mN99DWqeWOrs8edGf8APt+sA+iqm+vvwPovu0u373sjH1Q1vh0fo5TIGdmmkIRMZ3Ru5JJIAH101Yn3gD2gH11zVffq8fzZPtGr3rttLODaaNZd9UHT3ZPwcIwAcN1v1ZGeOAAzcB1Lao5LD5Y9Dwe27SFKSqLWcpt/tIbE1wiBizKoUbzEkDCjmTnkO+qDc7YLBelZRK8UfAyhQFZ+qNN5gWY8+WMDJwONI+SQFDhpehkbBbJ6e9kB5DOSsQbxAOM77AAb1jYyyTLFEiPcoPJTh0FkmfKeRmyrSjmS2cHnvNgLaOEX202xTLOxurfdRkBhto1zIQeIeSRmAQbo5buTvA4A4lkaO0lZXoG40TsRkrwDj0cG9NQ+zTVazt4WlhlS7mkJE11kPvtzZQ2T5OefE5681VtpurSWrx3NuNxXbBVeG7JzBXHIEA+GO+q9w92OWk0dLZ1rRu5+xm3GT0eq8GtfiMC61YQ8Y2KnsPEfnUbNDdW/HebdHWDvD1Hl6q19mOtT3SvDOd6SMBg/WyZxx7wccevIq9Yqr7nSqR36eYvuKd3ZTtqsqU9UVO11nceeoYdo4H8qmrLTkMnDe3T2Nw9vI1j0noGOTJXyH7RyPiKqd9ZPE264x2HqPgarTrXdq+n0olRuUdRhZr7VD0fpeSLgDlf2W5ejsq16M0uk3Lg3Wp/Dtq7bX9Otw0fYbxmmSNFFFXjYKKKKAKKKKAK1dJXYijZz1ch2nqFbVU3Wa/6STcU+SnDxbr9XL11UvLhUaTlz5GsnhEUA8sgUcXkbHHv4knuAyfRWDSVmSHjJKtxG8OasD5LDvBAI8KkLXTNro+I3V5KqFxiJebmPtVRxO8QDnlgLy41BaL1sGk3mmjt5IogwVXccH4HJyPJDDHFQTjhx41x6lnKnQVb9WckTjhZKxrDdvPH02l9IpDG29iysl+EfdJQhs4x5Sni+8OHVSx05ewyPi2gEMS8FBYu7fvO56zjkAFHZ1lna2raWTz3ckAluJUUW29koswyrsy+aSF3GG9nJB5c6hdjGpZ0hd9PMM28DBmz8uXmqd4+U3dgfKru29RVKamuZMnlEpq/qHd2tpDcwWfvi9ny0ZcpuWycNxijkBpjnILcFwOGRxYez7Zklm3vq8YXF65Ls54qjMckrnm+SfLPox1sSsVzcLGN5yAO01K2kssye5HCgknAAyT3VVdDqZrppceSCW9YIUeOPqrNcTyXh3IwViB4sev8Az2VPWFksKBV9J6ye01z3m5qRa6kXnPa+7uNOs+4jtY+SeJ/Cq/aTb4lI4dHN0J7z0ccufDEgHoqwax8k8T+FVjRMo/1pcjeN7vAZ47otrYE47AWHrrze06UZ3ddy5RTX/P1Ovbyapwxzf1KvrHrpFow3jRqrX0rIkRIBKRiJPKY/shicL1nwNJLSsM4ffuVkDy/C70isC4Yk74LDygTnjTc1lsbaK9n0lekPHAI44bfrmuOjDAH/AGahgx/yG8bPNVJtNXTaT0l5UO95CEeTIQeCKOqFeWOs8OPlV6nZ/wDa0/8AFehQrfmS8Ta2J7Ns7mkLxOxreNh6pWB9aj09lXbWDZdb3t/78uZZZFwoEHALhRwXI47ucnHPJPGr4oxXmRwoyTgdpq22kssiAAAYHAAY9FLjaZL0kEjDiAyeoHGfWatl9pEynciBweZ6z+QrImgUaJ0mG90iFW7gR1d/fXAuK0r+tGnQ6kXly5Z7F2nTspq0qRrT1TXA56oqzaxakXNq5wjSxZ8l0BPD95RxB9lVidgmQ53SOYbh9dZlTlF4aPpNG8oVYb8Jprx+8HmY+SezB+qqO965iWLe+DVi4UAAFjw3jjzjjgCc4HAVNaa00pUpGc54FurHYK0dCauXV427awSS8cZVfJHix8lfSa6dnTlCLcuZ4b+o72lcVoxpPKinxWmWbGibmWSZpXuBDuputKd3eVMbu7Egwd7GQFTGOPFRk0y9QtQW0gqNIr2+jQQyQ5xJckf1kjDGQe3kBwQDixl9QNiqwss2kSsrjisC8UB/fPy/m8vnU4gMDhyFXDzhjs7VIkWONVREG6qqAAAOQAFLPbFpdT0VspywPSv3cCqjxOWPq7al9cdoMVuGjtyJJuW8OKIeXE/KbuHpql6r6oXGkJOmnLLEx3mkbznzz3c/XyHVmqdxU3/w4cWel2RZK3avbroxjpnVvw+8k3sa0W2/NckYXd6JT2nIZvVhR6T2U1K1rCySGNY41CoowoHZ+ffWzU9Gn7OCicfaN47u4lWxjOngFYLy0WVSrjIPs7x31noqSUVJYZSKDpXR7QPuniDxVu0fnWmrEEEHBHIir9pWxE0ZU8+ansbqqgspBIPAg4I768xfWvsJ5jo9CCccMtugdN9J5Enn9R/a/wDNTtLVWIORwI4g1edCaQ6aME+cODePb6a6Wzr11Pw56r4m8JZ4MkaxXFwkalpGVFHNmIAHiTwFV/X7XGLRdsZpBvOx3Yoxzd8Z59SgcSfxIB5d1q1sutIyb9zKWGcrGMhE+aucDx5nrJrrEh0vfbUNFRHDXiE/7NXk9sakVrQ7XdEMce+seMUwHr3MCuVaKA7R0Rp62uwTbTxygc9xwSPEDiPTVN1m1ZvTFIlqEMj+Srs4AUHmxzxzjx4muZ7K7eF1kidkdTlXQkEHuI410bsf2kHSCm2uiPfSLvBsYEqDmcDgHHWBzzkdeIK1vCq4uXIw0medWdkUKv0+kpTeXBwSGJ6MHsweLgcuOBj5NMHSWjleAxooUAeQAAACOQAHADq9NbskQbmAfEA1gbR0R+QvqrapFyi444MMVWuGqsl7AYAoWTeVkaTyVUg8Sx7N0tyz3Zq8asw2uj7WO2hbf3Bx3QWLueLMcdZPq4DqqcXRkI/qk/4R+NbCRheQA8BVa3t6lGG4mtfH6GIxaWCKa8nk4RRbg/ak4f8AKKgrzSlhDMy319EZkxvI7hd3IDDyfAg+mrpXKe2j45vPGP7mOpvd1J5m3Lx08jOO06Hh170ZwVb237AA6+oCrNXEujP00X8RftCuvtctZ4tG2xuJgzKGChUAJLHOBxOAOB41Y0MnrWPknifwpbaCsJP6V0hPj4ILHCGz/WdHE5AHzcE+Iqia17YL67bERFvEDlVQAsfnOw4+gAUxfc/np7K5eb4R2vCSzcST0cXWa4dzsqdWrVqKS6cceGn0LVO4UYxWNGQ17qI2k9Lu0pK2kSx9I2cbzbino17CRu5PUO/FOGK4ggRY0KqiKFVEHAKBgAAdWKzjR0Q/q19VZkgVeSgeAFXKNG5p0o004rCSzxfw4epHOUJScuPEj20g7cIoz4twFeBox5DmZ/8ACP8AOKlsV9rD2eqv583Lu0j5L5thVd3qLHqYLe2VBhRisxr7Xyr8IRgt2KwiJtvixFa66avPfcqyySxBXYIqs6LuZ8kjdI3sjBzx5+iqrefDkGYmVgMAyEuQOwFs4FdPMgPMVguLCOQYeNGH7yqfrFVJWsm21NnpaG3qEKcYSt48Fjl9PmIzZ9q7N74R4rW297lwZpLiJDhRzERPlbxGeXAEDOOtyXesNnAMPPEmBwUMOXcq8a8y6qWbedbRH/CKyW+rNonFbaEHt6NfxFTwjOMUjlXFa1rVpVHFpPkkl8cv0K3d7SImJW0hluW/dUgfUW9lRVzo/S+keEu7bQnmud3I7wpLN4EgUzI4gowoAHYAB9Veqw6UpdaXlwNoX9KhxoUkn2y6T/bRLyKbq9s6trfDSZnkHW4G6D3Jy9eauKrivVFSQhGCxFFO4ua1xLeqybYUUUVuQBRRRQBVJ1mg3JyRyYBvTyPtHtq7VVNcPPj+afrrnbUinQz2M0qaFfqW1ZutybB5MCD4jiPx9dRNfVYg5Feeo1HTmprkQJ4eRSba9Pm60nKoOY7f4BBnhlf0h8d/I8FHZVBre05P0lzO55tM7etyfxrBYw78kaH5TqvrIH417ItD12W7JYDbx3V+nSPIodIiSFRCMqWA85iDnB4DPLNXTTOy7RlxGU97JEccHhG4ynt4cD4EGrjGgUADgAMDwFeqA481g1RuLa8ltAjyvGeBjRjvIRlWAGTxB5dRyOqrNqTqBpeO5guYrZojG4cGVlj4dakE7+CpIPk8ia6c3a+0ApNL7cYbeeaA2kjGKV4iRIuCUYqTy7q96C23Q3VzDbraSKZZVjDF1IG8QM4x30jtdvjG++mT/evWfZ78Z2P0qL7YoDsKlXrHtpis7qa2a1kYxOULB1AOOvGKalci7UPja9/jt+FAN/RO3KGeeGEWkimWVIwTIvAuwXPLqzSt20fHN54x/cxVA6m/GFl9Lh+8Wp7bR8c3njH9zFQFS0Z+mi/iL9oUztp21KPSNq1qtu8bCYNvF1I8neGMAd9LHRn6aL+Iv2hU7rPqZfWoea4t2jiMhAYlebEkDgSaArNMzZhtNj0VbSQvA8peYyZVlGAVRccR+77aWdTugdT729RpLW3aVFbcJBUYbAOPKI6iPXQDlk28whUb3nJ5QJHwi9Rx2d1Yv9ICD+5y/wAxfypO6zaFns+hhuYzHJ0ZfdJBO6XYA8CetT6qhKA7W0HpEXNvBOFKiaJJQpOcB1DYz3ZqpbQtpEeiZIo3geXpELgqwGMHGOIqd1C+LLD6HB90lJ33Sn6zafwX+2KAmf8ASAg/ucv8xfyqf1j2sR2cFnM1s7C7h6VQHUbo8ngcjj51cx0x9qH6hoP6EfqioC7f6QEH9zl/mL+VT+uu1qCwWJVjMs8kSSmPe3QiuAw32weODyA7+GRnmOpjRuirvSUzCGOSeXALEdQAwMk4CjAAGccqAcOgNu5lmSOayPlsEUwybzbzEADdYDPE/tCrrrltNstHMY5GMsw5xRYJX55J3V58s57qUOouo19bTz3EtpIJLWAyQIVzv3DArFu4yGCnLnB4bo7apekNW9IbzPNaXW8zFmZ4ZeLE5JJK8cnroBpXXugWz8HYgDqLzEn1BOHrNYU90BN12UZ8JWH/AEmqXqBs5uNJySLnoI48b8jox4nOFVeG8eBPMY9Iq5ax7CzBbSTQ3ZkeONnKNGF3t0ZIBDndOAcZB8RQE/oTbzayMFubeSDJxvqwkUd5wFbHgDTXsrtJo1kidXRxvKynIIPWDXEdOnYNrUYbe/ikJMcEJu0HHgFB6QDuOEOB1lu2gHzSs0ZtVkl0sdHm3QL75kh6TfbOEL8cYxk7vLvpdaqf0ppy7mdL2SJkHSEiSRUXJwqIiHgOHsJOTz1NQ1lGsMQuDmYXUglPbIBIGPADmcmgOpKK542ia73F3pNrOO6NpbRzdCzhmXipxI7lcFgCCAuccB18aidK6wTaKuonsdKtexEbzKzMV4HykdCxHEcmGDxPLGaA6dqm61y5mx+yoHpPH6iKsmj9JrLbx3A4JJEso+ayhvqNUe6nMjs5+USf/Fcna1VKmodrI6j4YMVZrSAyOFHXn2An8Kw1Pao2uXaQ8lGB4n/x9dcW2pe1qxgRRWWctax23RXdzGfkTyJ6nYfhWpZzbkiP+ywb1EH8KZO3rVlre+98qD0VyN7OOAlAAdfSAG78t2UsK9gWTt+CUOqspyGUMD3EZFZKVOwXWyS5tZLeYAi0VAknWY2391SMfJEeM9Yx2ZM6NrmiP73/APam/wCygMGtu1W20fe+9Zo5GAjVmkjKndZifJKnHJd1sg/K5cOM1oLX/R93gQ3Ue8eARzuNnsCvgn0Zpeva6uaRu+M0stxcSdtwN5zyHFQAOodQAFL3SepqvpxtH2ykR9Mq8SSVj3VZ2JPYN4+qgIDXb4xvvpc33r1n2e/Gdj9Ki+2Kxa8W3RaRvExgLcygDsXfO7/y4rR0FpA21zBOBkxSpJjt3WDY9OMUB2rXIm08/wDxa++kNT8n2w6LWDpRMWbGRCEYPvfsnI3R45x31zPpi/a4nmnfg0srykdhdixHtoDc1N+MLL6XD94tT22j45vPGP7mKoHU34wsvpcP3i1PbaPjm88Y/uYqAqWjP00X8RftCuj/AHQXxV/9RH9T1zhoz9NF/EX7QrpH3QC50Se6eM/aH40BzLXRPub/AIvuPpZ+7irnanx7nvTtvFaXEUs0cb9P0mJHVcoURcjeIyMqfDhQFd90d8ZQ/Q0+9npU00Nv13HPeW88EiSRNa7gdCGUsksu8ARwON4Ur6A7G1C+LLD6HB90lJ33Sh/1m0/gt9urPs62p2C2EEVzN0MsESxFWVyGVBuqylQc5UDhzznxKn2ra3rpO96WIEQxoIo97gSASS5HVkseHYBQFMpj7UP1DQf0I/VFS4py6y6n3ekbDRAtIw/RWQL5dVxvbm75xGfMb1UAmq6d2DaJWHRSSYw87vIx68KxjUeGEz/iNKD/ANnNLf3df5sX/dXQez3Rslto62glXdkjQq4yDht5s8RwPOgLCaXOsu2XR9qzJGXuXBweixuA/PbgfFc1m25aWe30W/RkqZpFhJHMK2Wb1hSvgxrl2gG/pTb3dN+r20MXe7NIfZuj2U7tJSFrGRjza1YnxMZJpJbEdQbS+ilubodLuS9GsW8QBhVbebdIJzvYxy4HOeppbTdYYtH6OmyQHeIwwp1lmXdyB+yoOSe7vFAcm0ztg1qstzeRPxWSwkRh+6zIp9hpY01Pc8fr1z9Db7cdAVzZlpu/trlho6LppJI91oypYYBGGOCN3BPMkDyu+rZqhqbpKLTcU9zA5HTtJLMo8jeZWJIPZvNitH3PPxo30WT7UdWrXS00q923vjScNjaljubtwEKxjO75A3Wdzwzx5k9XCgIvaDqBdW+kjfW1qLuB5enaLc3/ACicujR82ViSQQDz7uOWygvbudVg1fsraPgGNza8B2tvMEJGOpQahNXtdrq00pFCmkHvbZpkiZn3iHVyFJAkyykFuYPHd6wa6E0zpIQJnmx4KO/t8BWlSpGEXKWiDeCF09crFGltGFUKqghBuqFAGFCjzR3dQxVer1JIWJZjkk5J76w3M6xozucKqlmPYAMk8O6vKXNeVepveRWk8syopJAAyScAd9X3RNl0Map182+cef8AnupZ6v7QNFI3SS3IBHBR0cp9PBKvOrWullfs6Wk3SMihmG5IuATgcXUdddjZto6adSa4slpxxxNvWXQMN9bvb3C5RxzHNWHJlPUwP+cGuZtdNmd7o92PRtNB8maNSRj99RxQ+PDsJrq6iusSCG9zhy0l8yH/APPSVrtmW2RRIyooZlO8QACcA4yRz5n11xNQFn2ZfGtj9IT666c0NqnDb3d1eedPcNxY/JQBRuL4lQSevh2VzHsy+NbH6Qn1112TQHP+3fUeVbhr+FC8Uigzboz0bqAu8R+wQBx6iDnmKTtdI64barW1dorZDdSLwLBt2MHubBLegY76Vd/tOaWQudHaMznOWtt5vSxbie+gKxq1q5cX8oitoy7cN4/JQH5TtyUc/HHDJre1/wBXF0ddm2Vy5SOMsx63ZQzYHUuTwHZV30HtzmhASSztujB82ANFgeBLD2Cm1qZrrZaVBMWBKBl4pFXfA5ZHMMveD2ZxQHMWpvxhZfS4fvFqe20fHN54x/cx10FrtrXZ6LiEkygu36ONFXeYjrHYo4ZY+08KTmkduV07kx2tqi9jq7t6W3lB9VALPRn6aL+Iv2hXXG0HV839hPbrgOyhoyeW+pDqCeoErj00rdU9tiO6pf20SKTjpoVOF7CyNk47SD6KlNcts7WV5Lbx20cqIEKydIfKDxpICMKRjy+2gEJf2UkEjxTIySId1lYYINYKeWgtqiaTu4La50fblHYqXkIfdABYny07qitatouj4JGTRmjrNt046eSFN0ntRVAJH7xI8KAjNBaqyaT0HmAb09pdyBUHN4nSJ2Ufvb3EeBHXS3ljKsVYFWBIIIwQRwIIPI5q9SbX9KckljiXqWOGIAf8Smo682h3sxBuDBOR/bWts3tMeaArNpavK6xxozuxwqqCST2ADias+uOo8ujbe1e4OJpzIWjGCEVdzAJHNvLOccBwq0am7YjasFmsrcRngWto1icDtwPJbw4eNSPugdJxXUOjZ4GDxyLMysOz4LmOog5BHUQaATNdVaiaThgsrLppo4t6xi3ekdVzjezjeIzjI9YrlWugdMa8nRWjND4t45umtB55xu7kcPLgefSeygGZ/wCp7L+92386L/uresJ1kQOjK6sSVZSCCN48QRwIpCf++j//AC+D/iP/AG03NHa2wroyK/ud2BGiDlRxAJ5Ko5sT2UB62ias/wBI2MtuCA/B4ieQkXiM9x4qT1b1cnaX0VNaytFcRtFIvNWGPSOojhwI4Gmzpzb5MWIs7aNUzwafeZiPmowCn0mrvsv1lbTVtM19Bbt0coQAR5UgqDxEhbj4UBzjorTNxaktbzSQluDdG7LnHLODx5nn2166eW8uEE0ru8jrHvyMzkAtjrOcDPKrBtfso4dL3UcKLHGvRbqIoVRmGJjgDgMkk+mq7oD9at/48f21oDHpfR7W88sD+dFI0Z6uKkjPgcZq+7Bb9Y9JMjHHTW0ka975VwPUjU39o20C10ZhWjE1yw3hGMDA6mdsHA4cOZOPTSevtsukHOY1t4ePDchBI7OLk8e+gJrYRoG6g0kzz208S+9nXekikUZLR4GWAGeB4d1QVvoa5tdJvJpLR8975Tlt1XYOx81wQCGX909vditYbXdL5z769HRQ/wDZUjYbbtJoRvmGUdYePHDxjK4oDX1j0ZdjScNy+j3t4y8UqRRxkqkaMAFJjXAbCZI5je5U3Ly6aVy7HifYOwd1VzVzXVdJbxOVmUZZCertU9a9Xd6eOvrZrjDZeSQZJSMiMHGB1Fj1D215+9qVrip7FRaxy+ZDJtvBZK+6U0UXsLyRuCLbSkfvEI3spRNtTut7Iig3c+awkPDsJDjPoxXQusrb2irk4A3rKQ4HIZiJwO6pbTZkoz3qvLkZjT7Tj6nJ7mv9Zu/4KfbNJunJ7mv9Zu/4KfbNdslH/RRRQGK68xvmn6q4hrt668x/mn6q4hoCz7MvjWx+kJ9dODb9rc1vClnC2686lpSOYhBxu/4jkeCkddJ/Zl8a2P0hPrqf2+SltLODyWGNR4Y3vrY0AuadupexBJrZJr2WVHkUOscW4N1TxG8XVstjqwMUkxTFG2rSg4Bocfwh+dAae1HZ62ipEKOZIJchGYAMrDmrY4HgcgjGePDhVS0NpSS1njnhbdkjYMp+sHtBGQR1gmp/WzaFeaSiWK6MZRX6QbqBTvAFeY6sMaqdAWDXrWd9JXj3DAqCAqITncRRwX15PixqJ0bYSXEqQwoXkdt1FHMk+PADvPAVq0x9gUStpZC3NYZGX52Av2WagPWl9i2kIIDMDFKVXeaONmLAdeMqAxA6gc8OGaXDuTzJPDHHsHADwruGuNNcolTSF6qABVu5lUD9kSMB7KAw6u6Lku7mO3hIWSUlFLEgcQc5IBOCMj01b7zYzpVPNhST5ksf/WVqA2e6SjttI208zbscblmOCeAVuocSeqmJrBt7mYkWVuiL1PNlmI7d1SFU+lqAy7O9jG+Hk0ojoQ26kKuoyMAl2ZCeGTgAEeae6pPaRsosYLCa4tUeKSFd/wA92DAEbwIcnqJxjHEUvYNpOk7q5hWS6cI00YKx7sYwXXI8gAkeJNP7ah8U3v8AAb8KA5FqSn0kz2sUDHIilkdO4SKm8B3Zjz6TUbXv5PpoDxTS2s/FmgPojfd2tK2mltZ+LNAfRG+7taAVtWvXHWMzwWNsrHore1QEdRlYZY9+AVXu8rtqqUUB9VcnA5mumtiGq9xYWkvvpAjSyCRVzlgu6B5QHI91InZrbLJpSyVuI98KcfN8oe1RXX1Acq7bfjq7/wB19xFVW1f/AFq3/jx/bWrTtt+Orv8A3X3EVVXQH61b/wAeP7a0A0Nctk+lbm7uLn4GTpZWcASYITOEXy1HJQo9FQmhtj+kGuI0uojBBnMku/EwVACTjdY8TjA8aZmvm2WGyle3to/fEqHddi2I1Yc1yMl2B4EDA78gilRp3avpG65yrEv7MSAD/myfbWJZx0dQMS/2e6KVdyKF2PIytLJn0AEL6cYpJ6w6OFtcywgkhHIBPMjmM9+DTf2cXby2QeV2djI+WYknn39VK/X34wufn/8ASK5tpWqyuJwm9COLbbyauq+ljaXMc3HC5DAdakEEf57K0L67aaR5JDl3Ysx7z+HdWCiujure3uehJgl9WNW7jSEwhtk3nxvEk4VV5FmJ5DiK6s1miKaLuVPNbKRTjtERFLf3NVsvQ3kmPKMiJn91VJHtY0z9dPi+8+iy/dtWwONacnua/wBZu/4KfbNJunJ7mv8AWbv+Cn2zQD/ooooDFdeY/wA0/Ua4hrt668xvmn6q4t/omf8AsZf5b/lQGXV3SxtLmG4VQxicOFOcEjqOKkNedaW0nc++HjWNujVCFJIO7njx68ED0VF/0TP/AGEv8t/yo/omf+wl/lv+VAaYrqfU6w0RpC2SaGzsySo6ROgiyj48pWG7kceXaMEVzGdFT/2Mv/A35VrwzMhyrFTyyCQfZQHSOtuk9AaOkWKaztnc81it4WKDqL8sZ6hz7qjrfW/Vhudvbp86yH/ShpA21s8rbsaM7H5KgsT6Bxpq7Odj888iTaQQxQKQwibg8nWARzRe3OD1YHOgKFrto1YLyTov0Eh6e3bdKhoJCWQgMAcDivL5Na2q+nZLG6iuYcb8bZweTKQQynuIJFdQ6+6hwaTgWNvg5Ix8DIoHkfukdacBw7uGKRek9jWlImISJJhng0ciAeqQqRQFz0lt9QwHoLV1nK4G+ylFbt4cXx2YGaRs8pdmZiSzEsxPWSck+um9qlsNuHkV79liiByY0bedu7I8lR35J+ulrrfbrHf3kcahUS6mRFHIKsjBQO4AAUBEUVLaq6G9+3cNsG3DKxUNjODukjI7MipLTuz/AEhaOVktZWHU8SmRCO3eQcPA4PdQDh2AwWQst9OiN3vt0xO7vqMncAzxCbuDw4E5rJtq15t47OWzhkWSebCMEIbcTILFiOAJAwBz45pEW2rN5IQEtLhieyGT8qY2pexO4lzJf/AJg7sYILscHG9jIRc4Pb1cOdAKOvfyfTVml2d6TUke8pzgkZCEg44ZB6xWjpDVK+g3eltJ13s4zG3HGM8h3igISmltZ+LNAfRG+7taXn9C3P8Ad5v5b/lTN2paNmfRuggkUjFLRgwVGJU9HbcCAOB4Hn2UAo6k9OaKa36EnlNbxzqe5hg+plYeivP9A3X92n/lP+VO7S2o3v7QVjyiuoIBudJ5OQfOjbPLOAR2Ed5rDaXFgR2g9JNa3EM6cWikWQDt3SDjwOMemulodsGizB0pmKtu5MJRt/e/Z4DBOevOO+uY76xkhcpKjIw6mBHq7R3ismjNGS3DhIY2dj2Dl3k8gO803ljOeANvWzTZvrye5YbvSvvBexQAqjvIUAeiouKQqQynBByD2EcQasGtGrD2jRRgM7GIO5UEjeLMMDhyAA8a09E6HmM8IMMmDKgOY2xjeHPhyrWE4zjvR0MJ5IlmJOSck8SatOzW0glvo0uDGFIO50hAUycN0HPDtwOs4qza+bILq2kaS0Q3EB8rdQeWnau5zYdhGT299CbV67BwbWfPZ0UmfViko78WnwyZOnro2Ojoulu5oxgZC5HHHHCIOLGuY9adL+/Lu4uMbvSyswXsXkoPeFAFWDVvZdpG7YfANCmeMk4KADuU+U3oFS+veya5tpYlsopbiMwgu6jJ6UEhsgeaPNIH14rWlRhSWILBhJIXNlbNLIkacWdgijtYnAHrNYiMVcdEal6TgnhmFjcExSpJjcPHcYNj2VaNrGzWVJWvbOJ3hl+EkjUEvE7cW8jnuEnPDzeI4ACpTJHbGNe49GzSx3ORBNu+WATuOucEgcd0hiDjPId9XjantTtHspbazk6aSZdxmUMFRD52SwGWK5AA7cnv5/Ixzq87Pdm9xpGRXdGitRxeVhjeHPdjz5xPbyHsIFFpye5r/Wbv+Cn2zSobRU/9hL/Lf8qbvuc7SSO5u+kR0zCuN5SPld4oB80UUUAUUUUAUUV4diOQz6vxoD3WGS0RjlkUnvUH66xvpBF88lPnAgevl7ayRXKN5rKfAg1qpxfDIPccSr5oA8AB9Ve6+Zr7WwOVte9L31npO8RLq4jxcO6hZZANxz0iYGcY3WFZNXNrGkIJ42mneeFW+Ejbdyy8jhiMgjORx5inZtH2cQ6VCvvdFcIN1ZQMgrz3XHWMk4OcjPopN6S2K6UjJ3EimGeBjlUcPCXdoBl3m3PR6xFo1neTHkxlAvldQZt4gDvGa51v7tppZJX86R2kb5zEsfaat42TaX/uZ/mwf/sqf0HsLvpGHvl4oE68Hff0BfJ/5qA0dg+hGn0ms2Pg7ZTIx6t5gUQeJJJ/wGunKg9U9WbfRtuILcYXzmZsbzt1sx7fYKlJL6NeciDxYVq5RWrBsUVGS6egX5efAE/hitKbWlB5qMfHA/OoJ3lCOska7yJ+vtVCfWeQ+aqr6yaj7jSsz+dI3gDj6qqT2rRj1cs1dRF4uLxE891XxP4VFXOssS+YGc+oe3j7KqsNq7+ajN4A/XUjBq9M3MBfnH8Bmq7v7mr+VD5/wY35PRHq61jmbzcIO7ifWaipZSxyxJPaTn66stvqsvy3J7lGPrzUrbaJhj81BntPE+2tPcbqtxqy+/BcDG5J6lJh0Y83KPeHeBj1nhUzYap4HlsFH7KD8eXsq1Yr7VylsulHrNv0N1TRo2WioovNXj2nifbyreoorowhGCxFYRvgKKKK2AUUUUAUUUUBgezjJ3iiFu0qM+vFZ6KKAKKKKAKKKKAKKKKAKKKKA+EVp3GioX86NfEDB9lFFaShGXWWQab6AT5EkieDcKxNoaYebcv6c/nX2ioHaUnyx4Nr0MbqMEljdr/Xg+k/lWnK90vOb1E/lRRVC4o7mkn5s0aNV7qfrlb/AIjWMySnnIx8WaiiuY3JvDb8yMF0e79YPiT+VbcWrkh+Unrb8q+UVdo2lOfW9TdRTNpNVW65FHgCfxFbEeqyfKkY+AA+vNFFdGOz7dfp9TdQibcWrsA5qW8WP4Vuw6PiTzY1HoH10UVYhQpQ6sV5GcI2cV9ooqYyFFFFAFFFFAFFFFAFFFFAFFFFAFFFFAFFFFAFFF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2" name="AutoShape 8" descr="data:image/jpeg;base64,/9j/4AAQSkZJRgABAQAAAQABAAD/2wCEAAkGBxQSEhQUEhQWFhUXFBwVFxcXGBcdHxwXHBoYGBoaHRwYHiogHBonGxUYITEhJyksLi4uFyA0ODMsNygtLisBCgoKDg0OGhAQGywmHiQvMyw3NDQvLCwwLDg0Liw0NCwwLCwsLCwsMC0sLCwsNC8sLCw0LCwsLDAsLSwvLCwsLP/AABEIAKYBLwMBIgACEQEDEQH/xAAcAAACAgMBAQAAAAAAAAAAAAAABwUGAwQIAgH/xABTEAACAQMABgUFDAYGCQIHAAABAgMABBEFBgcSITETQVFhcSIygZGhCBQjNUJydLGys8HRMzRSYnOTFUNTVILwGCRjg5KiwtLhFhclVYSjw9Pi/8QAGwEBAAIDAQEAAAAAAAAAAAAAAAMEAQIFBgf/xAA1EQACAQMBBAcGBQUAAAAAAAAAAQIDBBExBRIhQSIyUWFxkbETFKHB0fAjM0KB4QY0coKi/9oADAMBAAIRAxEAPwB40UUUAUUUUAUUUUBVtbrpt4RfJK5I7ckjB7uFV7ROYbmFofJ35RHIi8A6twJIHAsvBg3MBSORNWrWOe3JCylt8DI3FJIHecY9BqKstJ2cDKzLL5270rhd1N7hk4bKjjgtjgDxIGa40oT973t9Yz2/DBE10tS6iivgr7XZJQooooAoqK0vrLaWpAuLmGIniFd1Bx83Oa3bW8jljWWN1eNhvK6kEEdoIoD3cy7ilj1DNVW9vZn4rK0Z6t3dwPEMCCPH2VJ3GnVOV6J2ByM5QZHpaoNpOPBJAOr9GT9sV5Xa19Kc4e7VVjnhpce/tRft6SSe/H4Fj1Z0m1xbrI4AcM8bgct+N2jYrnjukqSO4ipWq3o3SsUMaxpDMAuefREkklmY4fiSxJPeamtG3yTxRzRklJEDrkYOGGRkdR7RXore4p1Y9GSk1rhlOcHF8Vg2qKKquuO0Cy0b5M8haUjIhjG8+O08QFHziM9VWDQtVFUjULaTDpWWSKKGWMom/l90grkLzU8G48vHsqZ12009naPNGoL5CrvZwCxxkgc8dlYlJRWWSUqUqs1Thq3gkNI6YggKCaVIy5wodgMnuz4iqfobaIsl1PHMixQxozrISc+QyqQw6yd4YA8ONLLWfTMl5uTTbu/0RQ7oIBCvIAcEnBweNarefP8AMb76GqM7p73R09eB6m32BT9l+K+k8f6vew/E6I0RpWK6iWWB99DkA4I4g4IIYAgg9RFbtUjZD+of76T8Kuxq7CW9FM8zc0lSrTpr9La8mfaKwuz9Sqf8RH/TWB7qQf1JPzWU/WRWHNLX0ZAbtFRb6ZC+fHKveU4esGvsWnoG/rMeII+sVH7zSzjeXoYyiTorBDdo/mup8CDWaplJPQyfaKKKyAooooAooooAooooAooooArQ0xpEQpn5R4KO/t8BW8ao950tzOQFOckAdSgHrPVVO8rypwSguk+CNZPGhHyyFiWY5JOSe+scmMYbGDwwevPV31vaVs1hcIG3iFG8f3jn1DGK04JAs9sXGV6Ug9mWikRAe4uyjxIrziot1vZyfHJBjjgldUNLtE62spJQ8LdzkkYBPQue0AEq3WBuniAWu1LjRo/1u0HV0zE+CwTH7QFZ9bdrdhZbyI/vmYcNyIgqD2NJ5o4jqyR2V6Kwqyq0U5a6E8HlDAqgbV77SaxRxaMhcmQkSTR4LIBjCr+yTk+V1Y4ceIS+tW1jSF4SFkNtHngkBKn/ABP5x9YHdVck0vfM/RvcXO+WC7ryy5yeGCCe+rpsX3VPZHPcTb2kZehBbLRlszP6TwGe3JPdT0uoY7a2SGFQiKojRR1KB7eHX31vXVgkibjDIAwD1jvB7aql3I6KysWkMe9uqMknHEADmScDA76421rmrRouKWXLgmu/+Ca3jmos6LieLdy2+ceSsnRqe0hVLHwBbd8VNZK25LDoLa3jPnAEuR1yN5Ujel2Y+mtSvH7St1b13SXJL0WfidahNzhvGvZyMzT55JKqL6Ykf62NY9Ha32ujbeVLqXc6O4cRrzZkkxMu6o4lV6UrnkNyof8A9UpDevY9G8ktxPGwKjgiCFRvHGSTlTw6hkk8ONI2zNAsqZRXmeHczvEGIK+QxUcywZlGeWDXoNl03QuYJLo1IJ/ul9+ZTuHvwfamMU7b9Gf7f+V//VJW8isri6kln0hKVeQuW97MXIJzg+XgHHDrx2dVVICrtp7VpNG6PT3yoN7d4ZUP9RApDFiP7RiAvHkN4dteoZzxvbMNPaHi/wBV0eX32G+7yRsGbdHnO5GAOOAOAy3Acam9qzA6OYjiOkT66gtiOpwtrEzzL8LdYfBHFYh+jHicl/8AEvZWTaPGY7aSPJ3d9D7eHprm31zUotRccwlwzzT7+46myIKV3T48VJP4ivuP0SfNf7b1nbz5/mN99DWqeWOrs8edGf8APt+sA+iqm+vvwPovu0u373sjH1Q1vh0fo5TIGdmmkIRMZ3Ru5JJIAH101Yn3gD2gH11zVffq8fzZPtGr3rttLODaaNZd9UHT3ZPwcIwAcN1v1ZGeOAAzcB1Lao5LD5Y9Dwe27SFKSqLWcpt/tIbE1wiBizKoUbzEkDCjmTnkO+qDc7YLBelZRK8UfAyhQFZ+qNN5gWY8+WMDJwONI+SQFDhpehkbBbJ6e9kB5DOSsQbxAOM77AAb1jYyyTLFEiPcoPJTh0FkmfKeRmyrSjmS2cHnvNgLaOEX202xTLOxurfdRkBhto1zIQeIeSRmAQbo5buTvA4A4lkaO0lZXoG40TsRkrwDj0cG9NQ+zTVazt4WlhlS7mkJE11kPvtzZQ2T5OefE5681VtpurSWrx3NuNxXbBVeG7JzBXHIEA+GO+q9w92OWk0dLZ1rRu5+xm3GT0eq8GtfiMC61YQ8Y2KnsPEfnUbNDdW/HebdHWDvD1Hl6q19mOtT3SvDOd6SMBg/WyZxx7wccevIq9Yqr7nSqR36eYvuKd3ZTtqsqU9UVO11nceeoYdo4H8qmrLTkMnDe3T2Nw9vI1j0noGOTJXyH7RyPiKqd9ZPE264x2HqPgarTrXdq+n0olRuUdRhZr7VD0fpeSLgDlf2W5ejsq16M0uk3Lg3Wp/Dtq7bX9Otw0fYbxmmSNFFFXjYKKKKAKKKKAK1dJXYijZz1ch2nqFbVU3Wa/6STcU+SnDxbr9XL11UvLhUaTlz5GsnhEUA8sgUcXkbHHv4knuAyfRWDSVmSHjJKtxG8OasD5LDvBAI8KkLXTNro+I3V5KqFxiJebmPtVRxO8QDnlgLy41BaL1sGk3mmjt5IogwVXccH4HJyPJDDHFQTjhx41x6lnKnQVb9WckTjhZKxrDdvPH02l9IpDG29iysl+EfdJQhs4x5Sni+8OHVSx05ewyPi2gEMS8FBYu7fvO56zjkAFHZ1lna2raWTz3ckAluJUUW29koswyrsy+aSF3GG9nJB5c6hdjGpZ0hd9PMM28DBmz8uXmqd4+U3dgfKru29RVKamuZMnlEpq/qHd2tpDcwWfvi9ny0ZcpuWycNxijkBpjnILcFwOGRxYez7Zklm3vq8YXF65Ls54qjMckrnm+SfLPox1sSsVzcLGN5yAO01K2kssye5HCgknAAyT3VVdDqZrppceSCW9YIUeOPqrNcTyXh3IwViB4sev8Az2VPWFksKBV9J6ye01z3m5qRa6kXnPa+7uNOs+4jtY+SeJ/Cq/aTb4lI4dHN0J7z0ccufDEgHoqwax8k8T+FVjRMo/1pcjeN7vAZ47otrYE47AWHrrze06UZ3ddy5RTX/P1Ovbyapwxzf1KvrHrpFow3jRqrX0rIkRIBKRiJPKY/shicL1nwNJLSsM4ffuVkDy/C70isC4Yk74LDygTnjTc1lsbaK9n0lekPHAI44bfrmuOjDAH/AGahgx/yG8bPNVJtNXTaT0l5UO95CEeTIQeCKOqFeWOs8OPlV6nZ/wDa0/8AFehQrfmS8Ta2J7Ns7mkLxOxreNh6pWB9aj09lXbWDZdb3t/78uZZZFwoEHALhRwXI47ucnHPJPGr4oxXmRwoyTgdpq22kssiAAAYHAAY9FLjaZL0kEjDiAyeoHGfWatl9pEynciBweZ6z+QrImgUaJ0mG90iFW7gR1d/fXAuK0r+tGnQ6kXly5Z7F2nTspq0qRrT1TXA56oqzaxakXNq5wjSxZ8l0BPD95RxB9lVidgmQ53SOYbh9dZlTlF4aPpNG8oVYb8Jprx+8HmY+SezB+qqO965iWLe+DVi4UAAFjw3jjzjjgCc4HAVNaa00pUpGc54FurHYK0dCauXV427awSS8cZVfJHix8lfSa6dnTlCLcuZ4b+o72lcVoxpPKinxWmWbGibmWSZpXuBDuputKd3eVMbu7Egwd7GQFTGOPFRk0y9QtQW0gqNIr2+jQQyQ5xJckf1kjDGQe3kBwQDixl9QNiqwss2kSsrjisC8UB/fPy/m8vnU4gMDhyFXDzhjs7VIkWONVREG6qqAAAOQAFLPbFpdT0VspywPSv3cCqjxOWPq7al9cdoMVuGjtyJJuW8OKIeXE/KbuHpql6r6oXGkJOmnLLEx3mkbznzz3c/XyHVmqdxU3/w4cWel2RZK3avbroxjpnVvw+8k3sa0W2/NckYXd6JT2nIZvVhR6T2U1K1rCySGNY41CoowoHZ+ffWzU9Gn7OCicfaN47u4lWxjOngFYLy0WVSrjIPs7x31noqSUVJYZSKDpXR7QPuniDxVu0fnWmrEEEHBHIir9pWxE0ZU8+ansbqqgspBIPAg4I768xfWvsJ5jo9CCccMtugdN9J5Enn9R/a/wDNTtLVWIORwI4g1edCaQ6aME+cODePb6a6Wzr11Pw56r4m8JZ4MkaxXFwkalpGVFHNmIAHiTwFV/X7XGLRdsZpBvOx3Yoxzd8Z59SgcSfxIB5d1q1sutIyb9zKWGcrGMhE+aucDx5nrJrrEh0vfbUNFRHDXiE/7NXk9sakVrQ7XdEMce+seMUwHr3MCuVaKA7R0Rp62uwTbTxygc9xwSPEDiPTVN1m1ZvTFIlqEMj+Srs4AUHmxzxzjx4muZ7K7eF1kidkdTlXQkEHuI410bsf2kHSCm2uiPfSLvBsYEqDmcDgHHWBzzkdeIK1vCq4uXIw0medWdkUKv0+kpTeXBwSGJ6MHsweLgcuOBj5NMHSWjleAxooUAeQAAACOQAHADq9NbskQbmAfEA1gbR0R+QvqrapFyi444MMVWuGqsl7AYAoWTeVkaTyVUg8Sx7N0tyz3Zq8asw2uj7WO2hbf3Bx3QWLueLMcdZPq4DqqcXRkI/qk/4R+NbCRheQA8BVa3t6lGG4mtfH6GIxaWCKa8nk4RRbg/ak4f8AKKgrzSlhDMy319EZkxvI7hd3IDDyfAg+mrpXKe2j45vPGP7mOpvd1J5m3Lx08jOO06Hh170ZwVb237AA6+oCrNXEujP00X8RftCuvtctZ4tG2xuJgzKGChUAJLHOBxOAOB41Y0MnrWPknifwpbaCsJP6V0hPj4ILHCGz/WdHE5AHzcE+Iqia17YL67bERFvEDlVQAsfnOw4+gAUxfc/np7K5eb4R2vCSzcST0cXWa4dzsqdWrVqKS6cceGn0LVO4UYxWNGQ17qI2k9Lu0pK2kSx9I2cbzbino17CRu5PUO/FOGK4ggRY0KqiKFVEHAKBgAAdWKzjR0Q/q19VZkgVeSgeAFXKNG5p0o004rCSzxfw4epHOUJScuPEj20g7cIoz4twFeBox5DmZ/8ACP8AOKlsV9rD2eqv583Lu0j5L5thVd3qLHqYLe2VBhRisxr7Xyr8IRgt2KwiJtvixFa66avPfcqyySxBXYIqs6LuZ8kjdI3sjBzx5+iqrefDkGYmVgMAyEuQOwFs4FdPMgPMVguLCOQYeNGH7yqfrFVJWsm21NnpaG3qEKcYSt48Fjl9PmIzZ9q7N74R4rW297lwZpLiJDhRzERPlbxGeXAEDOOtyXesNnAMPPEmBwUMOXcq8a8y6qWbedbRH/CKyW+rNonFbaEHt6NfxFTwjOMUjlXFa1rVpVHFpPkkl8cv0K3d7SImJW0hluW/dUgfUW9lRVzo/S+keEu7bQnmud3I7wpLN4EgUzI4gowoAHYAB9Veqw6UpdaXlwNoX9KhxoUkn2y6T/bRLyKbq9s6trfDSZnkHW4G6D3Jy9eauKrivVFSQhGCxFFO4ua1xLeqybYUUUVuQBRRRQBVJ1mg3JyRyYBvTyPtHtq7VVNcPPj+afrrnbUinQz2M0qaFfqW1ZutybB5MCD4jiPx9dRNfVYg5Feeo1HTmprkQJ4eRSba9Pm60nKoOY7f4BBnhlf0h8d/I8FHZVBre05P0lzO55tM7etyfxrBYw78kaH5TqvrIH417ItD12W7JYDbx3V+nSPIodIiSFRCMqWA85iDnB4DPLNXTTOy7RlxGU97JEccHhG4ynt4cD4EGrjGgUADgAMDwFeqA481g1RuLa8ltAjyvGeBjRjvIRlWAGTxB5dRyOqrNqTqBpeO5guYrZojG4cGVlj4dakE7+CpIPk8ia6c3a+0ApNL7cYbeeaA2kjGKV4iRIuCUYqTy7q96C23Q3VzDbraSKZZVjDF1IG8QM4x30jtdvjG++mT/evWfZ78Z2P0qL7YoDsKlXrHtpis7qa2a1kYxOULB1AOOvGKalci7UPja9/jt+FAN/RO3KGeeGEWkimWVIwTIvAuwXPLqzSt20fHN54x/cxVA6m/GFl9Lh+8Wp7bR8c3njH9zFQFS0Z+mi/iL9oUztp21KPSNq1qtu8bCYNvF1I8neGMAd9LHRn6aL+Iv2hU7rPqZfWoea4t2jiMhAYlebEkDgSaArNMzZhtNj0VbSQvA8peYyZVlGAVRccR+77aWdTugdT729RpLW3aVFbcJBUYbAOPKI6iPXQDlk28whUb3nJ5QJHwi9Rx2d1Yv9ICD+5y/wAxfypO6zaFns+hhuYzHJ0ZfdJBO6XYA8CetT6qhKA7W0HpEXNvBOFKiaJJQpOcB1DYz3ZqpbQtpEeiZIo3geXpELgqwGMHGOIqd1C+LLD6HB90lJ33Sn6zafwX+2KAmf8ASAg/ucv8xfyqf1j2sR2cFnM1s7C7h6VQHUbo8ngcjj51cx0x9qH6hoP6EfqioC7f6QEH9zl/mL+VT+uu1qCwWJVjMs8kSSmPe3QiuAw32weODyA7+GRnmOpjRuirvSUzCGOSeXALEdQAwMk4CjAAGccqAcOgNu5lmSOayPlsEUwybzbzEADdYDPE/tCrrrltNstHMY5GMsw5xRYJX55J3V58s57qUOouo19bTz3EtpIJLWAyQIVzv3DArFu4yGCnLnB4bo7apekNW9IbzPNaXW8zFmZ4ZeLE5JJK8cnroBpXXugWz8HYgDqLzEn1BOHrNYU90BN12UZ8JWH/AEmqXqBs5uNJySLnoI48b8jox4nOFVeG8eBPMY9Iq5ax7CzBbSTQ3ZkeONnKNGF3t0ZIBDndOAcZB8RQE/oTbzayMFubeSDJxvqwkUd5wFbHgDTXsrtJo1kidXRxvKynIIPWDXEdOnYNrUYbe/ikJMcEJu0HHgFB6QDuOEOB1lu2gHzSs0ZtVkl0sdHm3QL75kh6TfbOEL8cYxk7vLvpdaqf0ppy7mdL2SJkHSEiSRUXJwqIiHgOHsJOTz1NQ1lGsMQuDmYXUglPbIBIGPADmcmgOpKK542ia73F3pNrOO6NpbRzdCzhmXipxI7lcFgCCAuccB18aidK6wTaKuonsdKtexEbzKzMV4HykdCxHEcmGDxPLGaA6dqm61y5mx+yoHpPH6iKsmj9JrLbx3A4JJEso+ayhvqNUe6nMjs5+USf/Fcna1VKmodrI6j4YMVZrSAyOFHXn2An8Kw1Pao2uXaQ8lGB4n/x9dcW2pe1qxgRRWWctax23RXdzGfkTyJ6nYfhWpZzbkiP+ywb1EH8KZO3rVlre+98qD0VyN7OOAlAAdfSAG78t2UsK9gWTt+CUOqspyGUMD3EZFZKVOwXWyS5tZLeYAi0VAknWY2391SMfJEeM9Yx2ZM6NrmiP73/APam/wCygMGtu1W20fe+9Zo5GAjVmkjKndZifJKnHJd1sg/K5cOM1oLX/R93gQ3Ue8eARzuNnsCvgn0Zpeva6uaRu+M0stxcSdtwN5zyHFQAOodQAFL3SepqvpxtH2ykR9Mq8SSVj3VZ2JPYN4+qgIDXb4xvvpc33r1n2e/Gdj9Ki+2Kxa8W3RaRvExgLcygDsXfO7/y4rR0FpA21zBOBkxSpJjt3WDY9OMUB2rXIm08/wDxa++kNT8n2w6LWDpRMWbGRCEYPvfsnI3R45x31zPpi/a4nmnfg0srykdhdixHtoDc1N+MLL6XD94tT22j45vPGP7mKoHU34wsvpcP3i1PbaPjm88Y/uYqAqWjP00X8RftCuj/AHQXxV/9RH9T1zhoz9NF/EX7QrpH3QC50Se6eM/aH40BzLXRPub/AIvuPpZ+7irnanx7nvTtvFaXEUs0cb9P0mJHVcoURcjeIyMqfDhQFd90d8ZQ/Q0+9npU00Nv13HPeW88EiSRNa7gdCGUsksu8ARwON4Ur6A7G1C+LLD6HB90lJ33Sh/1m0/gt9urPs62p2C2EEVzN0MsESxFWVyGVBuqylQc5UDhzznxKn2ra3rpO96WIEQxoIo97gSASS5HVkseHYBQFMpj7UP1DQf0I/VFS4py6y6n3ekbDRAtIw/RWQL5dVxvbm75xGfMb1UAmq6d2DaJWHRSSYw87vIx68KxjUeGEz/iNKD/ANnNLf3df5sX/dXQez3Rslto62glXdkjQq4yDht5s8RwPOgLCaXOsu2XR9qzJGXuXBweixuA/PbgfFc1m25aWe30W/RkqZpFhJHMK2Wb1hSvgxrl2gG/pTb3dN+r20MXe7NIfZuj2U7tJSFrGRjza1YnxMZJpJbEdQbS+ilubodLuS9GsW8QBhVbebdIJzvYxy4HOeppbTdYYtH6OmyQHeIwwp1lmXdyB+yoOSe7vFAcm0ztg1qstzeRPxWSwkRh+6zIp9hpY01Pc8fr1z9Db7cdAVzZlpu/trlho6LppJI91oypYYBGGOCN3BPMkDyu+rZqhqbpKLTcU9zA5HTtJLMo8jeZWJIPZvNitH3PPxo30WT7UdWrXS00q923vjScNjaljubtwEKxjO75A3Wdzwzx5k9XCgIvaDqBdW+kjfW1qLuB5enaLc3/ACicujR82ViSQQDz7uOWygvbudVg1fsraPgGNza8B2tvMEJGOpQahNXtdrq00pFCmkHvbZpkiZn3iHVyFJAkyykFuYPHd6wa6E0zpIQJnmx4KO/t8BWlSpGEXKWiDeCF09crFGltGFUKqghBuqFAGFCjzR3dQxVer1JIWJZjkk5J76w3M6xozucKqlmPYAMk8O6vKXNeVepveRWk8syopJAAyScAd9X3RNl0Map182+cef8AnupZ6v7QNFI3SS3IBHBR0cp9PBKvOrWullfs6Wk3SMihmG5IuATgcXUdddjZto6adSa4slpxxxNvWXQMN9bvb3C5RxzHNWHJlPUwP+cGuZtdNmd7o92PRtNB8maNSRj99RxQ+PDsJrq6iusSCG9zhy0l8yH/APPSVrtmW2RRIyooZlO8QACcA4yRz5n11xNQFn2ZfGtj9IT666c0NqnDb3d1eedPcNxY/JQBRuL4lQSevh2VzHsy+NbH6Qn1112TQHP+3fUeVbhr+FC8Uigzboz0bqAu8R+wQBx6iDnmKTtdI64barW1dorZDdSLwLBt2MHubBLegY76Vd/tOaWQudHaMznOWtt5vSxbie+gKxq1q5cX8oitoy7cN4/JQH5TtyUc/HHDJre1/wBXF0ddm2Vy5SOMsx63ZQzYHUuTwHZV30HtzmhASSztujB82ANFgeBLD2Cm1qZrrZaVBMWBKBl4pFXfA5ZHMMveD2ZxQHMWpvxhZfS4fvFqe20fHN54x/cx10FrtrXZ6LiEkygu36ONFXeYjrHYo4ZY+08KTmkduV07kx2tqi9jq7t6W3lB9VALPRn6aL+Iv2hXXG0HV839hPbrgOyhoyeW+pDqCeoErj00rdU9tiO6pf20SKTjpoVOF7CyNk47SD6KlNcts7WV5Lbx20cqIEKydIfKDxpICMKRjy+2gEJf2UkEjxTIySId1lYYINYKeWgtqiaTu4La50fblHYqXkIfdABYny07qitatouj4JGTRmjrNt046eSFN0ntRVAJH7xI8KAjNBaqyaT0HmAb09pdyBUHN4nSJ2Ufvb3EeBHXS3ljKsVYFWBIIIwQRwIIPI5q9SbX9KckljiXqWOGIAf8Smo682h3sxBuDBOR/bWts3tMeaArNpavK6xxozuxwqqCST2ADias+uOo8ujbe1e4OJpzIWjGCEVdzAJHNvLOccBwq0am7YjasFmsrcRngWto1icDtwPJbw4eNSPugdJxXUOjZ4GDxyLMysOz4LmOog5BHUQaATNdVaiaThgsrLppo4t6xi3ekdVzjezjeIzjI9YrlWugdMa8nRWjND4t45umtB55xu7kcPLgefSeygGZ/wCp7L+92386L/uresJ1kQOjK6sSVZSCCN48QRwIpCf++j//AC+D/iP/AG03NHa2wroyK/ud2BGiDlRxAJ5Ko5sT2UB62ias/wBI2MtuCA/B4ieQkXiM9x4qT1b1cnaX0VNaytFcRtFIvNWGPSOojhwI4Gmzpzb5MWIs7aNUzwafeZiPmowCn0mrvsv1lbTVtM19Bbt0coQAR5UgqDxEhbj4UBzjorTNxaktbzSQluDdG7LnHLODx5nn2166eW8uEE0ru8jrHvyMzkAtjrOcDPKrBtfso4dL3UcKLHGvRbqIoVRmGJjgDgMkk+mq7oD9at/48f21oDHpfR7W88sD+dFI0Z6uKkjPgcZq+7Bb9Y9JMjHHTW0ka975VwPUjU39o20C10ZhWjE1yw3hGMDA6mdsHA4cOZOPTSevtsukHOY1t4ePDchBI7OLk8e+gJrYRoG6g0kzz208S+9nXekikUZLR4GWAGeB4d1QVvoa5tdJvJpLR8975Tlt1XYOx81wQCGX909vditYbXdL5z769HRQ/wDZUjYbbtJoRvmGUdYePHDxjK4oDX1j0ZdjScNy+j3t4y8UqRRxkqkaMAFJjXAbCZI5je5U3Ly6aVy7HifYOwd1VzVzXVdJbxOVmUZZCertU9a9Xd6eOvrZrjDZeSQZJSMiMHGB1Fj1D215+9qVrip7FRaxy+ZDJtvBZK+6U0UXsLyRuCLbSkfvEI3spRNtTut7Iig3c+awkPDsJDjPoxXQusrb2irk4A3rKQ4HIZiJwO6pbTZkoz3qvLkZjT7Tj6nJ7mv9Zu/4KfbNJunJ7mv9Zu/4KfbNdslH/RRRQGK68xvmn6q4hrt668x/mn6q4hoCz7MvjWx+kJ9dODb9rc1vClnC2686lpSOYhBxu/4jkeCkddJ/Zl8a2P0hPrqf2+SltLODyWGNR4Y3vrY0AuadupexBJrZJr2WVHkUOscW4N1TxG8XVstjqwMUkxTFG2rSg4Bocfwh+dAae1HZ62ipEKOZIJchGYAMrDmrY4HgcgjGePDhVS0NpSS1njnhbdkjYMp+sHtBGQR1gmp/WzaFeaSiWK6MZRX6QbqBTvAFeY6sMaqdAWDXrWd9JXj3DAqCAqITncRRwX15PixqJ0bYSXEqQwoXkdt1FHMk+PADvPAVq0x9gUStpZC3NYZGX52Av2WagPWl9i2kIIDMDFKVXeaONmLAdeMqAxA6gc8OGaXDuTzJPDHHsHADwruGuNNcolTSF6qABVu5lUD9kSMB7KAw6u6Lku7mO3hIWSUlFLEgcQc5IBOCMj01b7zYzpVPNhST5ksf/WVqA2e6SjttI208zbscblmOCeAVuocSeqmJrBt7mYkWVuiL1PNlmI7d1SFU+lqAy7O9jG+Hk0ojoQ26kKuoyMAl2ZCeGTgAEeae6pPaRsosYLCa4tUeKSFd/wA92DAEbwIcnqJxjHEUvYNpOk7q5hWS6cI00YKx7sYwXXI8gAkeJNP7ah8U3v8AAb8KA5FqSn0kz2sUDHIilkdO4SKm8B3Zjz6TUbXv5PpoDxTS2s/FmgPojfd2tK2mltZ+LNAfRG+7taAVtWvXHWMzwWNsrHore1QEdRlYZY9+AVXu8rtqqUUB9VcnA5mumtiGq9xYWkvvpAjSyCRVzlgu6B5QHI91InZrbLJpSyVuI98KcfN8oe1RXX1Acq7bfjq7/wB19xFVW1f/AFq3/jx/bWrTtt+Orv8A3X3EVVXQH61b/wAeP7a0A0Nctk+lbm7uLn4GTpZWcASYITOEXy1HJQo9FQmhtj+kGuI0uojBBnMku/EwVACTjdY8TjA8aZmvm2WGyle3to/fEqHddi2I1Yc1yMl2B4EDA78gilRp3avpG65yrEv7MSAD/myfbWJZx0dQMS/2e6KVdyKF2PIytLJn0AEL6cYpJ6w6OFtcywgkhHIBPMjmM9+DTf2cXby2QeV2djI+WYknn39VK/X34wufn/8ASK5tpWqyuJwm9COLbbyauq+ljaXMc3HC5DAdakEEf57K0L67aaR5JDl3Ysx7z+HdWCiujure3uehJgl9WNW7jSEwhtk3nxvEk4VV5FmJ5DiK6s1miKaLuVPNbKRTjtERFLf3NVsvQ3kmPKMiJn91VJHtY0z9dPi+8+iy/dtWwONacnua/wBZu/4KfbNJunJ7mv8AWbv+Cn2zQD/ooooDFdeY/wA0/Ua4hrt668xvmn6q4t/omf8AsZf5b/lQGXV3SxtLmG4VQxicOFOcEjqOKkNedaW0nc++HjWNujVCFJIO7njx68ED0VF/0TP/AGEv8t/yo/omf+wl/lv+VAaYrqfU6w0RpC2SaGzsySo6ROgiyj48pWG7kceXaMEVzGdFT/2Mv/A35VrwzMhyrFTyyCQfZQHSOtuk9AaOkWKaztnc81it4WKDqL8sZ6hz7qjrfW/Vhudvbp86yH/ShpA21s8rbsaM7H5KgsT6Bxpq7Odj888iTaQQxQKQwibg8nWARzRe3OD1YHOgKFrto1YLyTov0Eh6e3bdKhoJCWQgMAcDivL5Na2q+nZLG6iuYcb8bZweTKQQynuIJFdQ6+6hwaTgWNvg5Ix8DIoHkfukdacBw7uGKRek9jWlImISJJhng0ciAeqQqRQFz0lt9QwHoLV1nK4G+ylFbt4cXx2YGaRs8pdmZiSzEsxPWSck+um9qlsNuHkV79liiByY0bedu7I8lR35J+ulrrfbrHf3kcahUS6mRFHIKsjBQO4AAUBEUVLaq6G9+3cNsG3DKxUNjODukjI7MipLTuz/AEhaOVktZWHU8SmRCO3eQcPA4PdQDh2AwWQst9OiN3vt0xO7vqMncAzxCbuDw4E5rJtq15t47OWzhkWSebCMEIbcTILFiOAJAwBz45pEW2rN5IQEtLhieyGT8qY2pexO4lzJf/AJg7sYILscHG9jIRc4Pb1cOdAKOvfyfTVml2d6TUke8pzgkZCEg44ZB6xWjpDVK+g3eltJ13s4zG3HGM8h3igISmltZ+LNAfRG+7taXn9C3P8Ad5v5b/lTN2paNmfRuggkUjFLRgwVGJU9HbcCAOB4Hn2UAo6k9OaKa36EnlNbxzqe5hg+plYeivP9A3X92n/lP+VO7S2o3v7QVjyiuoIBudJ5OQfOjbPLOAR2Ed5rDaXFgR2g9JNa3EM6cWikWQDt3SDjwOMemulodsGizB0pmKtu5MJRt/e/Z4DBOevOO+uY76xkhcpKjIw6mBHq7R3ismjNGS3DhIY2dj2Dl3k8gO803ljOeANvWzTZvrye5YbvSvvBexQAqjvIUAeiouKQqQynBByD2EcQasGtGrD2jRRgM7GIO5UEjeLMMDhyAA8a09E6HmM8IMMmDKgOY2xjeHPhyrWE4zjvR0MJ5IlmJOSck8SatOzW0glvo0uDGFIO50hAUycN0HPDtwOs4qza+bILq2kaS0Q3EB8rdQeWnau5zYdhGT299CbV67BwbWfPZ0UmfViko78WnwyZOnro2Ojoulu5oxgZC5HHHHCIOLGuY9adL+/Lu4uMbvSyswXsXkoPeFAFWDVvZdpG7YfANCmeMk4KADuU+U3oFS+veya5tpYlsopbiMwgu6jJ6UEhsgeaPNIH14rWlRhSWILBhJIXNlbNLIkacWdgijtYnAHrNYiMVcdEal6TgnhmFjcExSpJjcPHcYNj2VaNrGzWVJWvbOJ3hl+EkjUEvE7cW8jnuEnPDzeI4ACpTJHbGNe49GzSx3ORBNu+WATuOucEgcd0hiDjPId9XjantTtHspbazk6aSZdxmUMFRD52SwGWK5AA7cnv5/Ixzq87Pdm9xpGRXdGitRxeVhjeHPdjz5xPbyHsIFFpye5r/Wbv+Cn2zSobRU/9hL/Lf8qbvuc7SSO5u+kR0zCuN5SPld4oB80UUUAUUUUAUUV4diOQz6vxoD3WGS0RjlkUnvUH66xvpBF88lPnAgevl7ayRXKN5rKfAg1qpxfDIPccSr5oA8AB9Ve6+Zr7WwOVte9L31npO8RLq4jxcO6hZZANxz0iYGcY3WFZNXNrGkIJ42mneeFW+Ejbdyy8jhiMgjORx5inZtH2cQ6VCvvdFcIN1ZQMgrz3XHWMk4OcjPopN6S2K6UjJ3EimGeBjlUcPCXdoBl3m3PR6xFo1neTHkxlAvldQZt4gDvGa51v7tppZJX86R2kb5zEsfaat42TaX/uZ/mwf/sqf0HsLvpGHvl4oE68Hff0BfJ/5qA0dg+hGn0ms2Pg7ZTIx6t5gUQeJJJ/wGunKg9U9WbfRtuILcYXzmZsbzt1sx7fYKlJL6NeciDxYVq5RWrBsUVGS6egX5efAE/hitKbWlB5qMfHA/OoJ3lCOska7yJ+vtVCfWeQ+aqr6yaj7jSsz+dI3gDj6qqT2rRj1cs1dRF4uLxE891XxP4VFXOssS+YGc+oe3j7KqsNq7+ajN4A/XUjBq9M3MBfnH8Bmq7v7mr+VD5/wY35PRHq61jmbzcIO7ifWaipZSxyxJPaTn66stvqsvy3J7lGPrzUrbaJhj81BntPE+2tPcbqtxqy+/BcDG5J6lJh0Y83KPeHeBj1nhUzYap4HlsFH7KD8eXsq1Yr7VylsulHrNv0N1TRo2WioovNXj2nifbyreoorowhGCxFYRvgKKKK2AUUUUAUUUUBgezjJ3iiFu0qM+vFZ6KKAKKKKAKKKKAKKKKAKKKKA+EVp3GioX86NfEDB9lFFaShGXWWQab6AT5EkieDcKxNoaYebcv6c/nX2ioHaUnyx4Nr0MbqMEljdr/Xg+k/lWnK90vOb1E/lRRVC4o7mkn5s0aNV7qfrlb/AIjWMySnnIx8WaiiuY3JvDb8yMF0e79YPiT+VbcWrkh+Unrb8q+UVdo2lOfW9TdRTNpNVW65FHgCfxFbEeqyfKkY+AA+vNFFdGOz7dfp9TdQibcWrsA5qW8WP4Vuw6PiTzY1HoH10UVYhQpQ6sV5GcI2cV9ooqYyFFFFAFFFFAFFFFAFFFFAFFFFAFFFFAFFFFAFFF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4" name="AutoShape 10" descr="data:image/jpeg;base64,/9j/4AAQSkZJRgABAQAAAQABAAD/2wCEAAkGBxQSEhQUEhQWFhUXFBwVFxcXGBcdHxwXHBoYGBoaHRwYHiogHBonGxUYITEhJyksLi4uFyA0ODMsNygtLisBCgoKDg0OGhAQGywmHiQvMyw3NDQvLCwwLDg0Liw0NCwwLCwsLCwsMC0sLCwsNC8sLCw0LCwsLDAsLSwvLCwsLP/AABEIAKYBLwMBIgACEQEDEQH/xAAcAAACAgMBAQAAAAAAAAAAAAAABwUGAwQIAgH/xABTEAACAQMABgUFDAYGCQIHAAABAgMABBEFBgcSITETQVFhcSIygZGhCBQjNUJydLGys8HRMzRSYnOTFUNTVILwGCRjg5KiwtLhFhclVYSjw9Pi/8QAGwEBAAIDAQEAAAAAAAAAAAAAAAMEAQIFBgf/xAA1EQACAQMBBAcGBQUAAAAAAAAAAQIDBBExBRIhQSIyUWFxkbETFKHB0fAjM0KB4QY0coKi/9oADAMBAAIRAxEAPwB40UUUAUUUUAUUUUBVtbrpt4RfJK5I7ckjB7uFV7ROYbmFofJ35RHIi8A6twJIHAsvBg3MBSORNWrWOe3JCylt8DI3FJIHecY9BqKstJ2cDKzLL5270rhd1N7hk4bKjjgtjgDxIGa40oT973t9Yz2/DBE10tS6iivgr7XZJQooooAoqK0vrLaWpAuLmGIniFd1Bx83Oa3bW8jljWWN1eNhvK6kEEdoIoD3cy7ilj1DNVW9vZn4rK0Z6t3dwPEMCCPH2VJ3GnVOV6J2ByM5QZHpaoNpOPBJAOr9GT9sV5Xa19Kc4e7VVjnhpce/tRft6SSe/H4Fj1Z0m1xbrI4AcM8bgct+N2jYrnjukqSO4ipWq3o3SsUMaxpDMAuefREkklmY4fiSxJPeamtG3yTxRzRklJEDrkYOGGRkdR7RXore4p1Y9GSk1rhlOcHF8Vg2qKKquuO0Cy0b5M8haUjIhjG8+O08QFHziM9VWDQtVFUjULaTDpWWSKKGWMom/l90grkLzU8G48vHsqZ12009naPNGoL5CrvZwCxxkgc8dlYlJRWWSUqUqs1Thq3gkNI6YggKCaVIy5wodgMnuz4iqfobaIsl1PHMixQxozrISc+QyqQw6yd4YA8ONLLWfTMl5uTTbu/0RQ7oIBCvIAcEnBweNarefP8AMb76GqM7p73R09eB6m32BT9l+K+k8f6vew/E6I0RpWK6iWWB99DkA4I4g4IIYAgg9RFbtUjZD+of76T8Kuxq7CW9FM8zc0lSrTpr9La8mfaKwuz9Sqf8RH/TWB7qQf1JPzWU/WRWHNLX0ZAbtFRb6ZC+fHKveU4esGvsWnoG/rMeII+sVH7zSzjeXoYyiTorBDdo/mup8CDWaplJPQyfaKKKyAooooAooooAooooAooooArQ0xpEQpn5R4KO/t8BW8ao950tzOQFOckAdSgHrPVVO8rypwSguk+CNZPGhHyyFiWY5JOSe+scmMYbGDwwevPV31vaVs1hcIG3iFG8f3jn1DGK04JAs9sXGV6Ug9mWikRAe4uyjxIrziot1vZyfHJBjjgldUNLtE62spJQ8LdzkkYBPQue0AEq3WBuniAWu1LjRo/1u0HV0zE+CwTH7QFZ9bdrdhZbyI/vmYcNyIgqD2NJ5o4jqyR2V6Kwqyq0U5a6E8HlDAqgbV77SaxRxaMhcmQkSTR4LIBjCr+yTk+V1Y4ceIS+tW1jSF4SFkNtHngkBKn/ABP5x9YHdVck0vfM/RvcXO+WC7ryy5yeGCCe+rpsX3VPZHPcTb2kZehBbLRlszP6TwGe3JPdT0uoY7a2SGFQiKojRR1KB7eHX31vXVgkibjDIAwD1jvB7aql3I6KysWkMe9uqMknHEADmScDA76421rmrRouKWXLgmu/+Ca3jmos6LieLdy2+ceSsnRqe0hVLHwBbd8VNZK25LDoLa3jPnAEuR1yN5Ujel2Y+mtSvH7St1b13SXJL0WfidahNzhvGvZyMzT55JKqL6Ykf62NY9Ha32ujbeVLqXc6O4cRrzZkkxMu6o4lV6UrnkNyof8A9UpDevY9G8ktxPGwKjgiCFRvHGSTlTw6hkk8ONI2zNAsqZRXmeHczvEGIK+QxUcywZlGeWDXoNl03QuYJLo1IJ/ul9+ZTuHvwfamMU7b9Gf7f+V//VJW8isri6kln0hKVeQuW97MXIJzg+XgHHDrx2dVVICrtp7VpNG6PT3yoN7d4ZUP9RApDFiP7RiAvHkN4dteoZzxvbMNPaHi/wBV0eX32G+7yRsGbdHnO5GAOOAOAy3Acam9qzA6OYjiOkT66gtiOpwtrEzzL8LdYfBHFYh+jHicl/8AEvZWTaPGY7aSPJ3d9D7eHprm31zUotRccwlwzzT7+46myIKV3T48VJP4ivuP0SfNf7b1nbz5/mN99DWqeWOrs8edGf8APt+sA+iqm+vvwPovu0u373sjH1Q1vh0fo5TIGdmmkIRMZ3Ru5JJIAH101Yn3gD2gH11zVffq8fzZPtGr3rttLODaaNZd9UHT3ZPwcIwAcN1v1ZGeOAAzcB1Lao5LD5Y9Dwe27SFKSqLWcpt/tIbE1wiBizKoUbzEkDCjmTnkO+qDc7YLBelZRK8UfAyhQFZ+qNN5gWY8+WMDJwONI+SQFDhpehkbBbJ6e9kB5DOSsQbxAOM77AAb1jYyyTLFEiPcoPJTh0FkmfKeRmyrSjmS2cHnvNgLaOEX202xTLOxurfdRkBhto1zIQeIeSRmAQbo5buTvA4A4lkaO0lZXoG40TsRkrwDj0cG9NQ+zTVazt4WlhlS7mkJE11kPvtzZQ2T5OefE5681VtpurSWrx3NuNxXbBVeG7JzBXHIEA+GO+q9w92OWk0dLZ1rRu5+xm3GT0eq8GtfiMC61YQ8Y2KnsPEfnUbNDdW/HebdHWDvD1Hl6q19mOtT3SvDOd6SMBg/WyZxx7wccevIq9Yqr7nSqR36eYvuKd3ZTtqsqU9UVO11nceeoYdo4H8qmrLTkMnDe3T2Nw9vI1j0noGOTJXyH7RyPiKqd9ZPE264x2HqPgarTrXdq+n0olRuUdRhZr7VD0fpeSLgDlf2W5ejsq16M0uk3Lg3Wp/Dtq7bX9Otw0fYbxmmSNFFFXjYKKKKAKKKKAK1dJXYijZz1ch2nqFbVU3Wa/6STcU+SnDxbr9XL11UvLhUaTlz5GsnhEUA8sgUcXkbHHv4knuAyfRWDSVmSHjJKtxG8OasD5LDvBAI8KkLXTNro+I3V5KqFxiJebmPtVRxO8QDnlgLy41BaL1sGk3mmjt5IogwVXccH4HJyPJDDHFQTjhx41x6lnKnQVb9WckTjhZKxrDdvPH02l9IpDG29iysl+EfdJQhs4x5Sni+8OHVSx05ewyPi2gEMS8FBYu7fvO56zjkAFHZ1lna2raWTz3ckAluJUUW29koswyrsy+aSF3GG9nJB5c6hdjGpZ0hd9PMM28DBmz8uXmqd4+U3dgfKru29RVKamuZMnlEpq/qHd2tpDcwWfvi9ny0ZcpuWycNxijkBpjnILcFwOGRxYez7Zklm3vq8YXF65Ls54qjMckrnm+SfLPox1sSsVzcLGN5yAO01K2kssye5HCgknAAyT3VVdDqZrppceSCW9YIUeOPqrNcTyXh3IwViB4sev8Az2VPWFksKBV9J6ye01z3m5qRa6kXnPa+7uNOs+4jtY+SeJ/Cq/aTb4lI4dHN0J7z0ccufDEgHoqwax8k8T+FVjRMo/1pcjeN7vAZ47otrYE47AWHrrze06UZ3ddy5RTX/P1Ovbyapwxzf1KvrHrpFow3jRqrX0rIkRIBKRiJPKY/shicL1nwNJLSsM4ffuVkDy/C70isC4Yk74LDygTnjTc1lsbaK9n0lekPHAI44bfrmuOjDAH/AGahgx/yG8bPNVJtNXTaT0l5UO95CEeTIQeCKOqFeWOs8OPlV6nZ/wDa0/8AFehQrfmS8Ta2J7Ns7mkLxOxreNh6pWB9aj09lXbWDZdb3t/78uZZZFwoEHALhRwXI47ucnHPJPGr4oxXmRwoyTgdpq22kssiAAAYHAAY9FLjaZL0kEjDiAyeoHGfWatl9pEynciBweZ6z+QrImgUaJ0mG90iFW7gR1d/fXAuK0r+tGnQ6kXly5Z7F2nTspq0qRrT1TXA56oqzaxakXNq5wjSxZ8l0BPD95RxB9lVidgmQ53SOYbh9dZlTlF4aPpNG8oVYb8Jprx+8HmY+SezB+qqO965iWLe+DVi4UAAFjw3jjzjjgCc4HAVNaa00pUpGc54FurHYK0dCauXV427awSS8cZVfJHix8lfSa6dnTlCLcuZ4b+o72lcVoxpPKinxWmWbGibmWSZpXuBDuputKd3eVMbu7Egwd7GQFTGOPFRk0y9QtQW0gqNIr2+jQQyQ5xJckf1kjDGQe3kBwQDixl9QNiqwss2kSsrjisC8UB/fPy/m8vnU4gMDhyFXDzhjs7VIkWONVREG6qqAAAOQAFLPbFpdT0VspywPSv3cCqjxOWPq7al9cdoMVuGjtyJJuW8OKIeXE/KbuHpql6r6oXGkJOmnLLEx3mkbznzz3c/XyHVmqdxU3/w4cWel2RZK3avbroxjpnVvw+8k3sa0W2/NckYXd6JT2nIZvVhR6T2U1K1rCySGNY41CoowoHZ+ffWzU9Gn7OCicfaN47u4lWxjOngFYLy0WVSrjIPs7x31noqSUVJYZSKDpXR7QPuniDxVu0fnWmrEEEHBHIir9pWxE0ZU8+ansbqqgspBIPAg4I768xfWvsJ5jo9CCccMtugdN9J5Enn9R/a/wDNTtLVWIORwI4g1edCaQ6aME+cODePb6a6Wzr11Pw56r4m8JZ4MkaxXFwkalpGVFHNmIAHiTwFV/X7XGLRdsZpBvOx3Yoxzd8Z59SgcSfxIB5d1q1sutIyb9zKWGcrGMhE+aucDx5nrJrrEh0vfbUNFRHDXiE/7NXk9sakVrQ7XdEMce+seMUwHr3MCuVaKA7R0Rp62uwTbTxygc9xwSPEDiPTVN1m1ZvTFIlqEMj+Srs4AUHmxzxzjx4muZ7K7eF1kidkdTlXQkEHuI410bsf2kHSCm2uiPfSLvBsYEqDmcDgHHWBzzkdeIK1vCq4uXIw0medWdkUKv0+kpTeXBwSGJ6MHsweLgcuOBj5NMHSWjleAxooUAeQAAACOQAHADq9NbskQbmAfEA1gbR0R+QvqrapFyi444MMVWuGqsl7AYAoWTeVkaTyVUg8Sx7N0tyz3Zq8asw2uj7WO2hbf3Bx3QWLueLMcdZPq4DqqcXRkI/qk/4R+NbCRheQA8BVa3t6lGG4mtfH6GIxaWCKa8nk4RRbg/ak4f8AKKgrzSlhDMy319EZkxvI7hd3IDDyfAg+mrpXKe2j45vPGP7mOpvd1J5m3Lx08jOO06Hh170ZwVb237AA6+oCrNXEujP00X8RftCuvtctZ4tG2xuJgzKGChUAJLHOBxOAOB41Y0MnrWPknifwpbaCsJP6V0hPj4ILHCGz/WdHE5AHzcE+Iqia17YL67bERFvEDlVQAsfnOw4+gAUxfc/np7K5eb4R2vCSzcST0cXWa4dzsqdWrVqKS6cceGn0LVO4UYxWNGQ17qI2k9Lu0pK2kSx9I2cbzbino17CRu5PUO/FOGK4ggRY0KqiKFVEHAKBgAAdWKzjR0Q/q19VZkgVeSgeAFXKNG5p0o004rCSzxfw4epHOUJScuPEj20g7cIoz4twFeBox5DmZ/8ACP8AOKlsV9rD2eqv583Lu0j5L5thVd3qLHqYLe2VBhRisxr7Xyr8IRgt2KwiJtvixFa66avPfcqyySxBXYIqs6LuZ8kjdI3sjBzx5+iqrefDkGYmVgMAyEuQOwFs4FdPMgPMVguLCOQYeNGH7yqfrFVJWsm21NnpaG3qEKcYSt48Fjl9PmIzZ9q7N74R4rW297lwZpLiJDhRzERPlbxGeXAEDOOtyXesNnAMPPEmBwUMOXcq8a8y6qWbedbRH/CKyW+rNonFbaEHt6NfxFTwjOMUjlXFa1rVpVHFpPkkl8cv0K3d7SImJW0hluW/dUgfUW9lRVzo/S+keEu7bQnmud3I7wpLN4EgUzI4gowoAHYAB9Veqw6UpdaXlwNoX9KhxoUkn2y6T/bRLyKbq9s6trfDSZnkHW4G6D3Jy9eauKrivVFSQhGCxFFO4ua1xLeqybYUUUVuQBRRRQBVJ1mg3JyRyYBvTyPtHtq7VVNcPPj+afrrnbUinQz2M0qaFfqW1ZutybB5MCD4jiPx9dRNfVYg5Feeo1HTmprkQJ4eRSba9Pm60nKoOY7f4BBnhlf0h8d/I8FHZVBre05P0lzO55tM7etyfxrBYw78kaH5TqvrIH417ItD12W7JYDbx3V+nSPIodIiSFRCMqWA85iDnB4DPLNXTTOy7RlxGU97JEccHhG4ynt4cD4EGrjGgUADgAMDwFeqA481g1RuLa8ltAjyvGeBjRjvIRlWAGTxB5dRyOqrNqTqBpeO5guYrZojG4cGVlj4dakE7+CpIPk8ia6c3a+0ApNL7cYbeeaA2kjGKV4iRIuCUYqTy7q96C23Q3VzDbraSKZZVjDF1IG8QM4x30jtdvjG++mT/evWfZ78Z2P0qL7YoDsKlXrHtpis7qa2a1kYxOULB1AOOvGKalci7UPja9/jt+FAN/RO3KGeeGEWkimWVIwTIvAuwXPLqzSt20fHN54x/cxVA6m/GFl9Lh+8Wp7bR8c3njH9zFQFS0Z+mi/iL9oUztp21KPSNq1qtu8bCYNvF1I8neGMAd9LHRn6aL+Iv2hU7rPqZfWoea4t2jiMhAYlebEkDgSaArNMzZhtNj0VbSQvA8peYyZVlGAVRccR+77aWdTugdT729RpLW3aVFbcJBUYbAOPKI6iPXQDlk28whUb3nJ5QJHwi9Rx2d1Yv9ICD+5y/wAxfypO6zaFns+hhuYzHJ0ZfdJBO6XYA8CetT6qhKA7W0HpEXNvBOFKiaJJQpOcB1DYz3ZqpbQtpEeiZIo3geXpELgqwGMHGOIqd1C+LLD6HB90lJ33Sn6zafwX+2KAmf8ASAg/ucv8xfyqf1j2sR2cFnM1s7C7h6VQHUbo8ngcjj51cx0x9qH6hoP6EfqioC7f6QEH9zl/mL+VT+uu1qCwWJVjMs8kSSmPe3QiuAw32weODyA7+GRnmOpjRuirvSUzCGOSeXALEdQAwMk4CjAAGccqAcOgNu5lmSOayPlsEUwybzbzEADdYDPE/tCrrrltNstHMY5GMsw5xRYJX55J3V58s57qUOouo19bTz3EtpIJLWAyQIVzv3DArFu4yGCnLnB4bo7apekNW9IbzPNaXW8zFmZ4ZeLE5JJK8cnroBpXXugWz8HYgDqLzEn1BOHrNYU90BN12UZ8JWH/AEmqXqBs5uNJySLnoI48b8jox4nOFVeG8eBPMY9Iq5ax7CzBbSTQ3ZkeONnKNGF3t0ZIBDndOAcZB8RQE/oTbzayMFubeSDJxvqwkUd5wFbHgDTXsrtJo1kidXRxvKynIIPWDXEdOnYNrUYbe/ikJMcEJu0HHgFB6QDuOEOB1lu2gHzSs0ZtVkl0sdHm3QL75kh6TfbOEL8cYxk7vLvpdaqf0ppy7mdL2SJkHSEiSRUXJwqIiHgOHsJOTz1NQ1lGsMQuDmYXUglPbIBIGPADmcmgOpKK542ia73F3pNrOO6NpbRzdCzhmXipxI7lcFgCCAuccB18aidK6wTaKuonsdKtexEbzKzMV4HykdCxHEcmGDxPLGaA6dqm61y5mx+yoHpPH6iKsmj9JrLbx3A4JJEso+ayhvqNUe6nMjs5+USf/Fcna1VKmodrI6j4YMVZrSAyOFHXn2An8Kw1Pao2uXaQ8lGB4n/x9dcW2pe1qxgRRWWctax23RXdzGfkTyJ6nYfhWpZzbkiP+ywb1EH8KZO3rVlre+98qD0VyN7OOAlAAdfSAG78t2UsK9gWTt+CUOqspyGUMD3EZFZKVOwXWyS5tZLeYAi0VAknWY2391SMfJEeM9Yx2ZM6NrmiP73/APam/wCygMGtu1W20fe+9Zo5GAjVmkjKndZifJKnHJd1sg/K5cOM1oLX/R93gQ3Ue8eARzuNnsCvgn0Zpeva6uaRu+M0stxcSdtwN5zyHFQAOodQAFL3SepqvpxtH2ykR9Mq8SSVj3VZ2JPYN4+qgIDXb4xvvpc33r1n2e/Gdj9Ki+2Kxa8W3RaRvExgLcygDsXfO7/y4rR0FpA21zBOBkxSpJjt3WDY9OMUB2rXIm08/wDxa++kNT8n2w6LWDpRMWbGRCEYPvfsnI3R45x31zPpi/a4nmnfg0srykdhdixHtoDc1N+MLL6XD94tT22j45vPGP7mKoHU34wsvpcP3i1PbaPjm88Y/uYqAqWjP00X8RftCuj/AHQXxV/9RH9T1zhoz9NF/EX7QrpH3QC50Se6eM/aH40BzLXRPub/AIvuPpZ+7irnanx7nvTtvFaXEUs0cb9P0mJHVcoURcjeIyMqfDhQFd90d8ZQ/Q0+9npU00Nv13HPeW88EiSRNa7gdCGUsksu8ARwON4Ur6A7G1C+LLD6HB90lJ33Sh/1m0/gt9urPs62p2C2EEVzN0MsESxFWVyGVBuqylQc5UDhzznxKn2ra3rpO96WIEQxoIo97gSASS5HVkseHYBQFMpj7UP1DQf0I/VFS4py6y6n3ekbDRAtIw/RWQL5dVxvbm75xGfMb1UAmq6d2DaJWHRSSYw87vIx68KxjUeGEz/iNKD/ANnNLf3df5sX/dXQez3Rslto62glXdkjQq4yDht5s8RwPOgLCaXOsu2XR9qzJGXuXBweixuA/PbgfFc1m25aWe30W/RkqZpFhJHMK2Wb1hSvgxrl2gG/pTb3dN+r20MXe7NIfZuj2U7tJSFrGRjza1YnxMZJpJbEdQbS+ilubodLuS9GsW8QBhVbebdIJzvYxy4HOeppbTdYYtH6OmyQHeIwwp1lmXdyB+yoOSe7vFAcm0ztg1qstzeRPxWSwkRh+6zIp9hpY01Pc8fr1z9Db7cdAVzZlpu/trlho6LppJI91oypYYBGGOCN3BPMkDyu+rZqhqbpKLTcU9zA5HTtJLMo8jeZWJIPZvNitH3PPxo30WT7UdWrXS00q923vjScNjaljubtwEKxjO75A3Wdzwzx5k9XCgIvaDqBdW+kjfW1qLuB5enaLc3/ACicujR82ViSQQDz7uOWygvbudVg1fsraPgGNza8B2tvMEJGOpQahNXtdrq00pFCmkHvbZpkiZn3iHVyFJAkyykFuYPHd6wa6E0zpIQJnmx4KO/t8BWlSpGEXKWiDeCF09crFGltGFUKqghBuqFAGFCjzR3dQxVer1JIWJZjkk5J76w3M6xozucKqlmPYAMk8O6vKXNeVepveRWk8syopJAAyScAd9X3RNl0Map182+cef8AnupZ6v7QNFI3SS3IBHBR0cp9PBKvOrWullfs6Wk3SMihmG5IuATgcXUdddjZto6adSa4slpxxxNvWXQMN9bvb3C5RxzHNWHJlPUwP+cGuZtdNmd7o92PRtNB8maNSRj99RxQ+PDsJrq6iusSCG9zhy0l8yH/APPSVrtmW2RRIyooZlO8QACcA4yRz5n11xNQFn2ZfGtj9IT666c0NqnDb3d1eedPcNxY/JQBRuL4lQSevh2VzHsy+NbH6Qn1112TQHP+3fUeVbhr+FC8Uigzboz0bqAu8R+wQBx6iDnmKTtdI64barW1dorZDdSLwLBt2MHubBLegY76Vd/tOaWQudHaMznOWtt5vSxbie+gKxq1q5cX8oitoy7cN4/JQH5TtyUc/HHDJre1/wBXF0ddm2Vy5SOMsx63ZQzYHUuTwHZV30HtzmhASSztujB82ANFgeBLD2Cm1qZrrZaVBMWBKBl4pFXfA5ZHMMveD2ZxQHMWpvxhZfS4fvFqe20fHN54x/cx10FrtrXZ6LiEkygu36ONFXeYjrHYo4ZY+08KTmkduV07kx2tqi9jq7t6W3lB9VALPRn6aL+Iv2hXXG0HV839hPbrgOyhoyeW+pDqCeoErj00rdU9tiO6pf20SKTjpoVOF7CyNk47SD6KlNcts7WV5Lbx20cqIEKydIfKDxpICMKRjy+2gEJf2UkEjxTIySId1lYYINYKeWgtqiaTu4La50fblHYqXkIfdABYny07qitatouj4JGTRmjrNt046eSFN0ntRVAJH7xI8KAjNBaqyaT0HmAb09pdyBUHN4nSJ2Ufvb3EeBHXS3ljKsVYFWBIIIwQRwIIPI5q9SbX9KckljiXqWOGIAf8Smo682h3sxBuDBOR/bWts3tMeaArNpavK6xxozuxwqqCST2ADias+uOo8ujbe1e4OJpzIWjGCEVdzAJHNvLOccBwq0am7YjasFmsrcRngWto1icDtwPJbw4eNSPugdJxXUOjZ4GDxyLMysOz4LmOog5BHUQaATNdVaiaThgsrLppo4t6xi3ekdVzjezjeIzjI9YrlWugdMa8nRWjND4t45umtB55xu7kcPLgefSeygGZ/wCp7L+92386L/uresJ1kQOjK6sSVZSCCN48QRwIpCf++j//AC+D/iP/AG03NHa2wroyK/ud2BGiDlRxAJ5Ko5sT2UB62ias/wBI2MtuCA/B4ieQkXiM9x4qT1b1cnaX0VNaytFcRtFIvNWGPSOojhwI4Gmzpzb5MWIs7aNUzwafeZiPmowCn0mrvsv1lbTVtM19Bbt0coQAR5UgqDxEhbj4UBzjorTNxaktbzSQluDdG7LnHLODx5nn2166eW8uEE0ru8jrHvyMzkAtjrOcDPKrBtfso4dL3UcKLHGvRbqIoVRmGJjgDgMkk+mq7oD9at/48f21oDHpfR7W88sD+dFI0Z6uKkjPgcZq+7Bb9Y9JMjHHTW0ka975VwPUjU39o20C10ZhWjE1yw3hGMDA6mdsHA4cOZOPTSevtsukHOY1t4ePDchBI7OLk8e+gJrYRoG6g0kzz208S+9nXekikUZLR4GWAGeB4d1QVvoa5tdJvJpLR8975Tlt1XYOx81wQCGX909vditYbXdL5z769HRQ/wDZUjYbbtJoRvmGUdYePHDxjK4oDX1j0ZdjScNy+j3t4y8UqRRxkqkaMAFJjXAbCZI5je5U3Ly6aVy7HifYOwd1VzVzXVdJbxOVmUZZCertU9a9Xd6eOvrZrjDZeSQZJSMiMHGB1Fj1D215+9qVrip7FRaxy+ZDJtvBZK+6U0UXsLyRuCLbSkfvEI3spRNtTut7Iig3c+awkPDsJDjPoxXQusrb2irk4A3rKQ4HIZiJwO6pbTZkoz3qvLkZjT7Tj6nJ7mv9Zu/4KfbNJunJ7mv9Zu/4KfbNdslH/RRRQGK68xvmn6q4hrt668x/mn6q4hoCz7MvjWx+kJ9dODb9rc1vClnC2686lpSOYhBxu/4jkeCkddJ/Zl8a2P0hPrqf2+SltLODyWGNR4Y3vrY0AuadupexBJrZJr2WVHkUOscW4N1TxG8XVstjqwMUkxTFG2rSg4Bocfwh+dAae1HZ62ipEKOZIJchGYAMrDmrY4HgcgjGePDhVS0NpSS1njnhbdkjYMp+sHtBGQR1gmp/WzaFeaSiWK6MZRX6QbqBTvAFeY6sMaqdAWDXrWd9JXj3DAqCAqITncRRwX15PixqJ0bYSXEqQwoXkdt1FHMk+PADvPAVq0x9gUStpZC3NYZGX52Av2WagPWl9i2kIIDMDFKVXeaONmLAdeMqAxA6gc8OGaXDuTzJPDHHsHADwruGuNNcolTSF6qABVu5lUD9kSMB7KAw6u6Lku7mO3hIWSUlFLEgcQc5IBOCMj01b7zYzpVPNhST5ksf/WVqA2e6SjttI208zbscblmOCeAVuocSeqmJrBt7mYkWVuiL1PNlmI7d1SFU+lqAy7O9jG+Hk0ojoQ26kKuoyMAl2ZCeGTgAEeae6pPaRsosYLCa4tUeKSFd/wA92DAEbwIcnqJxjHEUvYNpOk7q5hWS6cI00YKx7sYwXXI8gAkeJNP7ah8U3v8AAb8KA5FqSn0kz2sUDHIilkdO4SKm8B3Zjz6TUbXv5PpoDxTS2s/FmgPojfd2tK2mltZ+LNAfRG+7taAVtWvXHWMzwWNsrHore1QEdRlYZY9+AVXu8rtqqUUB9VcnA5mumtiGq9xYWkvvpAjSyCRVzlgu6B5QHI91InZrbLJpSyVuI98KcfN8oe1RXX1Acq7bfjq7/wB19xFVW1f/AFq3/jx/bWrTtt+Orv8A3X3EVVXQH61b/wAeP7a0A0Nctk+lbm7uLn4GTpZWcASYITOEXy1HJQo9FQmhtj+kGuI0uojBBnMku/EwVACTjdY8TjA8aZmvm2WGyle3to/fEqHddi2I1Yc1yMl2B4EDA78gilRp3avpG65yrEv7MSAD/myfbWJZx0dQMS/2e6KVdyKF2PIytLJn0AEL6cYpJ6w6OFtcywgkhHIBPMjmM9+DTf2cXby2QeV2djI+WYknn39VK/X34wufn/8ASK5tpWqyuJwm9COLbbyauq+ljaXMc3HC5DAdakEEf57K0L67aaR5JDl3Ysx7z+HdWCiujure3uehJgl9WNW7jSEwhtk3nxvEk4VV5FmJ5DiK6s1miKaLuVPNbKRTjtERFLf3NVsvQ3kmPKMiJn91VJHtY0z9dPi+8+iy/dtWwONacnua/wBZu/4KfbNJunJ7mv8AWbv+Cn2zQD/ooooDFdeY/wA0/Ua4hrt668xvmn6q4t/omf8AsZf5b/lQGXV3SxtLmG4VQxicOFOcEjqOKkNedaW0nc++HjWNujVCFJIO7njx68ED0VF/0TP/AGEv8t/yo/omf+wl/lv+VAaYrqfU6w0RpC2SaGzsySo6ROgiyj48pWG7kceXaMEVzGdFT/2Mv/A35VrwzMhyrFTyyCQfZQHSOtuk9AaOkWKaztnc81it4WKDqL8sZ6hz7qjrfW/Vhudvbp86yH/ShpA21s8rbsaM7H5KgsT6Bxpq7Odj888iTaQQxQKQwibg8nWARzRe3OD1YHOgKFrto1YLyTov0Eh6e3bdKhoJCWQgMAcDivL5Na2q+nZLG6iuYcb8bZweTKQQynuIJFdQ6+6hwaTgWNvg5Ix8DIoHkfukdacBw7uGKRek9jWlImISJJhng0ciAeqQqRQFz0lt9QwHoLV1nK4G+ylFbt4cXx2YGaRs8pdmZiSzEsxPWSck+um9qlsNuHkV79liiByY0bedu7I8lR35J+ulrrfbrHf3kcahUS6mRFHIKsjBQO4AAUBEUVLaq6G9+3cNsG3DKxUNjODukjI7MipLTuz/AEhaOVktZWHU8SmRCO3eQcPA4PdQDh2AwWQst9OiN3vt0xO7vqMncAzxCbuDw4E5rJtq15t47OWzhkWSebCMEIbcTILFiOAJAwBz45pEW2rN5IQEtLhieyGT8qY2pexO4lzJf/AJg7sYILscHG9jIRc4Pb1cOdAKOvfyfTVml2d6TUke8pzgkZCEg44ZB6xWjpDVK+g3eltJ13s4zG3HGM8h3igISmltZ+LNAfRG+7taXn9C3P8Ad5v5b/lTN2paNmfRuggkUjFLRgwVGJU9HbcCAOB4Hn2UAo6k9OaKa36EnlNbxzqe5hg+plYeivP9A3X92n/lP+VO7S2o3v7QVjyiuoIBudJ5OQfOjbPLOAR2Ed5rDaXFgR2g9JNa3EM6cWikWQDt3SDjwOMemulodsGizB0pmKtu5MJRt/e/Z4DBOevOO+uY76xkhcpKjIw6mBHq7R3ismjNGS3DhIY2dj2Dl3k8gO803ljOeANvWzTZvrye5YbvSvvBexQAqjvIUAeiouKQqQynBByD2EcQasGtGrD2jRRgM7GIO5UEjeLMMDhyAA8a09E6HmM8IMMmDKgOY2xjeHPhyrWE4zjvR0MJ5IlmJOSck8SatOzW0glvo0uDGFIO50hAUycN0HPDtwOs4qza+bILq2kaS0Q3EB8rdQeWnau5zYdhGT299CbV67BwbWfPZ0UmfViko78WnwyZOnro2Ojoulu5oxgZC5HHHHCIOLGuY9adL+/Lu4uMbvSyswXsXkoPeFAFWDVvZdpG7YfANCmeMk4KADuU+U3oFS+veya5tpYlsopbiMwgu6jJ6UEhsgeaPNIH14rWlRhSWILBhJIXNlbNLIkacWdgijtYnAHrNYiMVcdEal6TgnhmFjcExSpJjcPHcYNj2VaNrGzWVJWvbOJ3hl+EkjUEvE7cW8jnuEnPDzeI4ACpTJHbGNe49GzSx3ORBNu+WATuOucEgcd0hiDjPId9XjantTtHspbazk6aSZdxmUMFRD52SwGWK5AA7cnv5/Ixzq87Pdm9xpGRXdGitRxeVhjeHPdjz5xPbyHsIFFpye5r/Wbv+Cn2zSobRU/9hL/Lf8qbvuc7SSO5u+kR0zCuN5SPld4oB80UUUAUUUUAUUV4diOQz6vxoD3WGS0RjlkUnvUH66xvpBF88lPnAgevl7ayRXKN5rKfAg1qpxfDIPccSr5oA8AB9Ve6+Zr7WwOVte9L31npO8RLq4jxcO6hZZANxz0iYGcY3WFZNXNrGkIJ42mneeFW+Ejbdyy8jhiMgjORx5inZtH2cQ6VCvvdFcIN1ZQMgrz3XHWMk4OcjPopN6S2K6UjJ3EimGeBjlUcPCXdoBl3m3PR6xFo1neTHkxlAvldQZt4gDvGa51v7tppZJX86R2kb5zEsfaat42TaX/uZ/mwf/sqf0HsLvpGHvl4oE68Hff0BfJ/5qA0dg+hGn0ms2Pg7ZTIx6t5gUQeJJJ/wGunKg9U9WbfRtuILcYXzmZsbzt1sx7fYKlJL6NeciDxYVq5RWrBsUVGS6egX5efAE/hitKbWlB5qMfHA/OoJ3lCOska7yJ+vtVCfWeQ+aqr6yaj7jSsz+dI3gDj6qqT2rRj1cs1dRF4uLxE891XxP4VFXOssS+YGc+oe3j7KqsNq7+ajN4A/XUjBq9M3MBfnH8Bmq7v7mr+VD5/wY35PRHq61jmbzcIO7ifWaipZSxyxJPaTn66stvqsvy3J7lGPrzUrbaJhj81BntPE+2tPcbqtxqy+/BcDG5J6lJh0Y83KPeHeBj1nhUzYap4HlsFH7KD8eXsq1Yr7VylsulHrNv0N1TRo2WioovNXj2nifbyreoorowhGCxFYRvgKKKK2AUUUUAUUUUBgezjJ3iiFu0qM+vFZ6KKAKKKKAKKKKAKKKKAKKKKA+EVp3GioX86NfEDB9lFFaShGXWWQab6AT5EkieDcKxNoaYebcv6c/nX2ioHaUnyx4Nr0MbqMEljdr/Xg+k/lWnK90vOb1E/lRRVC4o7mkn5s0aNV7qfrlb/AIjWMySnnIx8WaiiuY3JvDb8yMF0e79YPiT+VbcWrkh+Unrb8q+UVdo2lOfW9TdRTNpNVW65FHgCfxFbEeqyfKkY+AA+vNFFdGOz7dfp9TdQibcWrsA5qW8WP4Vuw6PiTzY1HoH10UVYhQpQ6sV5GcI2cV9ooqYyFFFFAFFFFAFFFFAFFFFAFFFFAFFFFAFFFFAFFF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6" name="AutoShape 12" descr="data:image/jpeg;base64,/9j/4AAQSkZJRgABAQAAAQABAAD/2wCEAAkGBxQSEhQUEhQWFhUXFBwVFxcXGBcdHxwXHBoYGBoaHRwYHiogHBonGxUYITEhJyksLi4uFyA0ODMsNygtLisBCgoKDg0OGhAQGywmHiQvMyw3NDQvLCwwLDg0Liw0NCwwLCwsLCwsMC0sLCwsNC8sLCw0LCwsLDAsLSwvLCwsLP/AABEIAKYBLwMBIgACEQEDEQH/xAAcAAACAgMBAQAAAAAAAAAAAAAABwUGAwQIAgH/xABTEAACAQMABgUFDAYGCQIHAAABAgMABBEFBgcSITETQVFhcSIygZGhCBQjNUJydLGys8HRMzRSYnOTFUNTVILwGCRjg5KiwtLhFhclVYSjw9Pi/8QAGwEBAAIDAQEAAAAAAAAAAAAAAAMEAQIFBgf/xAA1EQACAQMBBAcGBQUAAAAAAAAAAQIDBBExBRIhQSIyUWFxkbETFKHB0fAjM0KB4QY0coKi/9oADAMBAAIRAxEAPwB40UUUAUUUUAUUUUBVtbrpt4RfJK5I7ckjB7uFV7ROYbmFofJ35RHIi8A6twJIHAsvBg3MBSORNWrWOe3JCylt8DI3FJIHecY9BqKstJ2cDKzLL5270rhd1N7hk4bKjjgtjgDxIGa40oT973t9Yz2/DBE10tS6iivgr7XZJQooooAoqK0vrLaWpAuLmGIniFd1Bx83Oa3bW8jljWWN1eNhvK6kEEdoIoD3cy7ilj1DNVW9vZn4rK0Z6t3dwPEMCCPH2VJ3GnVOV6J2ByM5QZHpaoNpOPBJAOr9GT9sV5Xa19Kc4e7VVjnhpce/tRft6SSe/H4Fj1Z0m1xbrI4AcM8bgct+N2jYrnjukqSO4ipWq3o3SsUMaxpDMAuefREkklmY4fiSxJPeamtG3yTxRzRklJEDrkYOGGRkdR7RXore4p1Y9GSk1rhlOcHF8Vg2qKKquuO0Cy0b5M8haUjIhjG8+O08QFHziM9VWDQtVFUjULaTDpWWSKKGWMom/l90grkLzU8G48vHsqZ12009naPNGoL5CrvZwCxxkgc8dlYlJRWWSUqUqs1Thq3gkNI6YggKCaVIy5wodgMnuz4iqfobaIsl1PHMixQxozrISc+QyqQw6yd4YA8ONLLWfTMl5uTTbu/0RQ7oIBCvIAcEnBweNarefP8AMb76GqM7p73R09eB6m32BT9l+K+k8f6vew/E6I0RpWK6iWWB99DkA4I4g4IIYAgg9RFbtUjZD+of76T8Kuxq7CW9FM8zc0lSrTpr9La8mfaKwuz9Sqf8RH/TWB7qQf1JPzWU/WRWHNLX0ZAbtFRb6ZC+fHKveU4esGvsWnoG/rMeII+sVH7zSzjeXoYyiTorBDdo/mup8CDWaplJPQyfaKKKyAooooAooooAooooAooooArQ0xpEQpn5R4KO/t8BW8ao950tzOQFOckAdSgHrPVVO8rypwSguk+CNZPGhHyyFiWY5JOSe+scmMYbGDwwevPV31vaVs1hcIG3iFG8f3jn1DGK04JAs9sXGV6Ug9mWikRAe4uyjxIrziot1vZyfHJBjjgldUNLtE62spJQ8LdzkkYBPQue0AEq3WBuniAWu1LjRo/1u0HV0zE+CwTH7QFZ9bdrdhZbyI/vmYcNyIgqD2NJ5o4jqyR2V6Kwqyq0U5a6E8HlDAqgbV77SaxRxaMhcmQkSTR4LIBjCr+yTk+V1Y4ceIS+tW1jSF4SFkNtHngkBKn/ABP5x9YHdVck0vfM/RvcXO+WC7ryy5yeGCCe+rpsX3VPZHPcTb2kZehBbLRlszP6TwGe3JPdT0uoY7a2SGFQiKojRR1KB7eHX31vXVgkibjDIAwD1jvB7aql3I6KysWkMe9uqMknHEADmScDA76421rmrRouKWXLgmu/+Ca3jmos6LieLdy2+ceSsnRqe0hVLHwBbd8VNZK25LDoLa3jPnAEuR1yN5Ujel2Y+mtSvH7St1b13SXJL0WfidahNzhvGvZyMzT55JKqL6Ykf62NY9Ha32ujbeVLqXc6O4cRrzZkkxMu6o4lV6UrnkNyof8A9UpDevY9G8ktxPGwKjgiCFRvHGSTlTw6hkk8ONI2zNAsqZRXmeHczvEGIK+QxUcywZlGeWDXoNl03QuYJLo1IJ/ul9+ZTuHvwfamMU7b9Gf7f+V//VJW8isri6kln0hKVeQuW97MXIJzg+XgHHDrx2dVVICrtp7VpNG6PT3yoN7d4ZUP9RApDFiP7RiAvHkN4dteoZzxvbMNPaHi/wBV0eX32G+7yRsGbdHnO5GAOOAOAy3Acam9qzA6OYjiOkT66gtiOpwtrEzzL8LdYfBHFYh+jHicl/8AEvZWTaPGY7aSPJ3d9D7eHprm31zUotRccwlwzzT7+46myIKV3T48VJP4ivuP0SfNf7b1nbz5/mN99DWqeWOrs8edGf8APt+sA+iqm+vvwPovu0u373sjH1Q1vh0fo5TIGdmmkIRMZ3Ru5JJIAH101Yn3gD2gH11zVffq8fzZPtGr3rttLODaaNZd9UHT3ZPwcIwAcN1v1ZGeOAAzcB1Lao5LD5Y9Dwe27SFKSqLWcpt/tIbE1wiBizKoUbzEkDCjmTnkO+qDc7YLBelZRK8UfAyhQFZ+qNN5gWY8+WMDJwONI+SQFDhpehkbBbJ6e9kB5DOSsQbxAOM77AAb1jYyyTLFEiPcoPJTh0FkmfKeRmyrSjmS2cHnvNgLaOEX202xTLOxurfdRkBhto1zIQeIeSRmAQbo5buTvA4A4lkaO0lZXoG40TsRkrwDj0cG9NQ+zTVazt4WlhlS7mkJE11kPvtzZQ2T5OefE5681VtpurSWrx3NuNxXbBVeG7JzBXHIEA+GO+q9w92OWk0dLZ1rRu5+xm3GT0eq8GtfiMC61YQ8Y2KnsPEfnUbNDdW/HebdHWDvD1Hl6q19mOtT3SvDOd6SMBg/WyZxx7wccevIq9Yqr7nSqR36eYvuKd3ZTtqsqU9UVO11nceeoYdo4H8qmrLTkMnDe3T2Nw9vI1j0noGOTJXyH7RyPiKqd9ZPE264x2HqPgarTrXdq+n0olRuUdRhZr7VD0fpeSLgDlf2W5ejsq16M0uk3Lg3Wp/Dtq7bX9Otw0fYbxmmSNFFFXjYKKKKAKKKKAK1dJXYijZz1ch2nqFbVU3Wa/6STcU+SnDxbr9XL11UvLhUaTlz5GsnhEUA8sgUcXkbHHv4knuAyfRWDSVmSHjJKtxG8OasD5LDvBAI8KkLXTNro+I3V5KqFxiJebmPtVRxO8QDnlgLy41BaL1sGk3mmjt5IogwVXccH4HJyPJDDHFQTjhx41x6lnKnQVb9WckTjhZKxrDdvPH02l9IpDG29iysl+EfdJQhs4x5Sni+8OHVSx05ewyPi2gEMS8FBYu7fvO56zjkAFHZ1lna2raWTz3ckAluJUUW29koswyrsy+aSF3GG9nJB5c6hdjGpZ0hd9PMM28DBmz8uXmqd4+U3dgfKru29RVKamuZMnlEpq/qHd2tpDcwWfvi9ny0ZcpuWycNxijkBpjnILcFwOGRxYez7Zklm3vq8YXF65Ls54qjMckrnm+SfLPox1sSsVzcLGN5yAO01K2kssye5HCgknAAyT3VVdDqZrppceSCW9YIUeOPqrNcTyXh3IwViB4sev8Az2VPWFksKBV9J6ye01z3m5qRa6kXnPa+7uNOs+4jtY+SeJ/Cq/aTb4lI4dHN0J7z0ccufDEgHoqwax8k8T+FVjRMo/1pcjeN7vAZ47otrYE47AWHrrze06UZ3ddy5RTX/P1Ovbyapwxzf1KvrHrpFow3jRqrX0rIkRIBKRiJPKY/shicL1nwNJLSsM4ffuVkDy/C70isC4Yk74LDygTnjTc1lsbaK9n0lekPHAI44bfrmuOjDAH/AGahgx/yG8bPNVJtNXTaT0l5UO95CEeTIQeCKOqFeWOs8OPlV6nZ/wDa0/8AFehQrfmS8Ta2J7Ns7mkLxOxreNh6pWB9aj09lXbWDZdb3t/78uZZZFwoEHALhRwXI47ucnHPJPGr4oxXmRwoyTgdpq22kssiAAAYHAAY9FLjaZL0kEjDiAyeoHGfWatl9pEynciBweZ6z+QrImgUaJ0mG90iFW7gR1d/fXAuK0r+tGnQ6kXly5Z7F2nTspq0qRrT1TXA56oqzaxakXNq5wjSxZ8l0BPD95RxB9lVidgmQ53SOYbh9dZlTlF4aPpNG8oVYb8Jprx+8HmY+SezB+qqO965iWLe+DVi4UAAFjw3jjzjjgCc4HAVNaa00pUpGc54FurHYK0dCauXV427awSS8cZVfJHix8lfSa6dnTlCLcuZ4b+o72lcVoxpPKinxWmWbGibmWSZpXuBDuputKd3eVMbu7Egwd7GQFTGOPFRk0y9QtQW0gqNIr2+jQQyQ5xJckf1kjDGQe3kBwQDixl9QNiqwss2kSsrjisC8UB/fPy/m8vnU4gMDhyFXDzhjs7VIkWONVREG6qqAAAOQAFLPbFpdT0VspywPSv3cCqjxOWPq7al9cdoMVuGjtyJJuW8OKIeXE/KbuHpql6r6oXGkJOmnLLEx3mkbznzz3c/XyHVmqdxU3/w4cWel2RZK3avbroxjpnVvw+8k3sa0W2/NckYXd6JT2nIZvVhR6T2U1K1rCySGNY41CoowoHZ+ffWzU9Gn7OCicfaN47u4lWxjOngFYLy0WVSrjIPs7x31noqSUVJYZSKDpXR7QPuniDxVu0fnWmrEEEHBHIir9pWxE0ZU8+ansbqqgspBIPAg4I768xfWvsJ5jo9CCccMtugdN9J5Enn9R/a/wDNTtLVWIORwI4g1edCaQ6aME+cODePb6a6Wzr11Pw56r4m8JZ4MkaxXFwkalpGVFHNmIAHiTwFV/X7XGLRdsZpBvOx3Yoxzd8Z59SgcSfxIB5d1q1sutIyb9zKWGcrGMhE+aucDx5nrJrrEh0vfbUNFRHDXiE/7NXk9sakVrQ7XdEMce+seMUwHr3MCuVaKA7R0Rp62uwTbTxygc9xwSPEDiPTVN1m1ZvTFIlqEMj+Srs4AUHmxzxzjx4muZ7K7eF1kidkdTlXQkEHuI410bsf2kHSCm2uiPfSLvBsYEqDmcDgHHWBzzkdeIK1vCq4uXIw0medWdkUKv0+kpTeXBwSGJ6MHsweLgcuOBj5NMHSWjleAxooUAeQAAACOQAHADq9NbskQbmAfEA1gbR0R+QvqrapFyi444MMVWuGqsl7AYAoWTeVkaTyVUg8Sx7N0tyz3Zq8asw2uj7WO2hbf3Bx3QWLueLMcdZPq4DqqcXRkI/qk/4R+NbCRheQA8BVa3t6lGG4mtfH6GIxaWCKa8nk4RRbg/ak4f8AKKgrzSlhDMy319EZkxvI7hd3IDDyfAg+mrpXKe2j45vPGP7mOpvd1J5m3Lx08jOO06Hh170ZwVb237AA6+oCrNXEujP00X8RftCuvtctZ4tG2xuJgzKGChUAJLHOBxOAOB41Y0MnrWPknifwpbaCsJP6V0hPj4ILHCGz/WdHE5AHzcE+Iqia17YL67bERFvEDlVQAsfnOw4+gAUxfc/np7K5eb4R2vCSzcST0cXWa4dzsqdWrVqKS6cceGn0LVO4UYxWNGQ17qI2k9Lu0pK2kSx9I2cbzbino17CRu5PUO/FOGK4ggRY0KqiKFVEHAKBgAAdWKzjR0Q/q19VZkgVeSgeAFXKNG5p0o004rCSzxfw4epHOUJScuPEj20g7cIoz4twFeBox5DmZ/8ACP8AOKlsV9rD2eqv583Lu0j5L5thVd3qLHqYLe2VBhRisxr7Xyr8IRgt2KwiJtvixFa66avPfcqyySxBXYIqs6LuZ8kjdI3sjBzx5+iqrefDkGYmVgMAyEuQOwFs4FdPMgPMVguLCOQYeNGH7yqfrFVJWsm21NnpaG3qEKcYSt48Fjl9PmIzZ9q7N74R4rW297lwZpLiJDhRzERPlbxGeXAEDOOtyXesNnAMPPEmBwUMOXcq8a8y6qWbedbRH/CKyW+rNonFbaEHt6NfxFTwjOMUjlXFa1rVpVHFpPkkl8cv0K3d7SImJW0hluW/dUgfUW9lRVzo/S+keEu7bQnmud3I7wpLN4EgUzI4gowoAHYAB9Veqw6UpdaXlwNoX9KhxoUkn2y6T/bRLyKbq9s6trfDSZnkHW4G6D3Jy9eauKrivVFSQhGCxFFO4ua1xLeqybYUUUVuQBRRRQBVJ1mg3JyRyYBvTyPtHtq7VVNcPPj+afrrnbUinQz2M0qaFfqW1ZutybB5MCD4jiPx9dRNfVYg5Feeo1HTmprkQJ4eRSba9Pm60nKoOY7f4BBnhlf0h8d/I8FHZVBre05P0lzO55tM7etyfxrBYw78kaH5TqvrIH417ItD12W7JYDbx3V+nSPIodIiSFRCMqWA85iDnB4DPLNXTTOy7RlxGU97JEccHhG4ynt4cD4EGrjGgUADgAMDwFeqA481g1RuLa8ltAjyvGeBjRjvIRlWAGTxB5dRyOqrNqTqBpeO5guYrZojG4cGVlj4dakE7+CpIPk8ia6c3a+0ApNL7cYbeeaA2kjGKV4iRIuCUYqTy7q96C23Q3VzDbraSKZZVjDF1IG8QM4x30jtdvjG++mT/evWfZ78Z2P0qL7YoDsKlXrHtpis7qa2a1kYxOULB1AOOvGKalci7UPja9/jt+FAN/RO3KGeeGEWkimWVIwTIvAuwXPLqzSt20fHN54x/cxVA6m/GFl9Lh+8Wp7bR8c3njH9zFQFS0Z+mi/iL9oUztp21KPSNq1qtu8bCYNvF1I8neGMAd9LHRn6aL+Iv2hU7rPqZfWoea4t2jiMhAYlebEkDgSaArNMzZhtNj0VbSQvA8peYyZVlGAVRccR+77aWdTugdT729RpLW3aVFbcJBUYbAOPKI6iPXQDlk28whUb3nJ5QJHwi9Rx2d1Yv9ICD+5y/wAxfypO6zaFns+hhuYzHJ0ZfdJBO6XYA8CetT6qhKA7W0HpEXNvBOFKiaJJQpOcB1DYz3ZqpbQtpEeiZIo3geXpELgqwGMHGOIqd1C+LLD6HB90lJ33Sn6zafwX+2KAmf8ASAg/ucv8xfyqf1j2sR2cFnM1s7C7h6VQHUbo8ngcjj51cx0x9qH6hoP6EfqioC7f6QEH9zl/mL+VT+uu1qCwWJVjMs8kSSmPe3QiuAw32weODyA7+GRnmOpjRuirvSUzCGOSeXALEdQAwMk4CjAAGccqAcOgNu5lmSOayPlsEUwybzbzEADdYDPE/tCrrrltNstHMY5GMsw5xRYJX55J3V58s57qUOouo19bTz3EtpIJLWAyQIVzv3DArFu4yGCnLnB4bo7apekNW9IbzPNaXW8zFmZ4ZeLE5JJK8cnroBpXXugWz8HYgDqLzEn1BOHrNYU90BN12UZ8JWH/AEmqXqBs5uNJySLnoI48b8jox4nOFVeG8eBPMY9Iq5ax7CzBbSTQ3ZkeONnKNGF3t0ZIBDndOAcZB8RQE/oTbzayMFubeSDJxvqwkUd5wFbHgDTXsrtJo1kidXRxvKynIIPWDXEdOnYNrUYbe/ikJMcEJu0HHgFB6QDuOEOB1lu2gHzSs0ZtVkl0sdHm3QL75kh6TfbOEL8cYxk7vLvpdaqf0ppy7mdL2SJkHSEiSRUXJwqIiHgOHsJOTz1NQ1lGsMQuDmYXUglPbIBIGPADmcmgOpKK542ia73F3pNrOO6NpbRzdCzhmXipxI7lcFgCCAuccB18aidK6wTaKuonsdKtexEbzKzMV4HykdCxHEcmGDxPLGaA6dqm61y5mx+yoHpPH6iKsmj9JrLbx3A4JJEso+ayhvqNUe6nMjs5+USf/Fcna1VKmodrI6j4YMVZrSAyOFHXn2An8Kw1Pao2uXaQ8lGB4n/x9dcW2pe1qxgRRWWctax23RXdzGfkTyJ6nYfhWpZzbkiP+ywb1EH8KZO3rVlre+98qD0VyN7OOAlAAdfSAG78t2UsK9gWTt+CUOqspyGUMD3EZFZKVOwXWyS5tZLeYAi0VAknWY2391SMfJEeM9Yx2ZM6NrmiP73/APam/wCygMGtu1W20fe+9Zo5GAjVmkjKndZifJKnHJd1sg/K5cOM1oLX/R93gQ3Ue8eARzuNnsCvgn0Zpeva6uaRu+M0stxcSdtwN5zyHFQAOodQAFL3SepqvpxtH2ykR9Mq8SSVj3VZ2JPYN4+qgIDXb4xvvpc33r1n2e/Gdj9Ki+2Kxa8W3RaRvExgLcygDsXfO7/y4rR0FpA21zBOBkxSpJjt3WDY9OMUB2rXIm08/wDxa++kNT8n2w6LWDpRMWbGRCEYPvfsnI3R45x31zPpi/a4nmnfg0srykdhdixHtoDc1N+MLL6XD94tT22j45vPGP7mKoHU34wsvpcP3i1PbaPjm88Y/uYqAqWjP00X8RftCuj/AHQXxV/9RH9T1zhoz9NF/EX7QrpH3QC50Se6eM/aH40BzLXRPub/AIvuPpZ+7irnanx7nvTtvFaXEUs0cb9P0mJHVcoURcjeIyMqfDhQFd90d8ZQ/Q0+9npU00Nv13HPeW88EiSRNa7gdCGUsksu8ARwON4Ur6A7G1C+LLD6HB90lJ33Sh/1m0/gt9urPs62p2C2EEVzN0MsESxFWVyGVBuqylQc5UDhzznxKn2ra3rpO96WIEQxoIo97gSASS5HVkseHYBQFMpj7UP1DQf0I/VFS4py6y6n3ekbDRAtIw/RWQL5dVxvbm75xGfMb1UAmq6d2DaJWHRSSYw87vIx68KxjUeGEz/iNKD/ANnNLf3df5sX/dXQez3Rslto62glXdkjQq4yDht5s8RwPOgLCaXOsu2XR9qzJGXuXBweixuA/PbgfFc1m25aWe30W/RkqZpFhJHMK2Wb1hSvgxrl2gG/pTb3dN+r20MXe7NIfZuj2U7tJSFrGRjza1YnxMZJpJbEdQbS+ilubodLuS9GsW8QBhVbebdIJzvYxy4HOeppbTdYYtH6OmyQHeIwwp1lmXdyB+yoOSe7vFAcm0ztg1qstzeRPxWSwkRh+6zIp9hpY01Pc8fr1z9Db7cdAVzZlpu/trlho6LppJI91oypYYBGGOCN3BPMkDyu+rZqhqbpKLTcU9zA5HTtJLMo8jeZWJIPZvNitH3PPxo30WT7UdWrXS00q923vjScNjaljubtwEKxjO75A3Wdzwzx5k9XCgIvaDqBdW+kjfW1qLuB5enaLc3/ACicujR82ViSQQDz7uOWygvbudVg1fsraPgGNza8B2tvMEJGOpQahNXtdrq00pFCmkHvbZpkiZn3iHVyFJAkyykFuYPHd6wa6E0zpIQJnmx4KO/t8BWlSpGEXKWiDeCF09crFGltGFUKqghBuqFAGFCjzR3dQxVer1JIWJZjkk5J76w3M6xozucKqlmPYAMk8O6vKXNeVepveRWk8syopJAAyScAd9X3RNl0Map182+cef8AnupZ6v7QNFI3SS3IBHBR0cp9PBKvOrWullfs6Wk3SMihmG5IuATgcXUdddjZto6adSa4slpxxxNvWXQMN9bvb3C5RxzHNWHJlPUwP+cGuZtdNmd7o92PRtNB8maNSRj99RxQ+PDsJrq6iusSCG9zhy0l8yH/APPSVrtmW2RRIyooZlO8QACcA4yRz5n11xNQFn2ZfGtj9IT666c0NqnDb3d1eedPcNxY/JQBRuL4lQSevh2VzHsy+NbH6Qn1112TQHP+3fUeVbhr+FC8Uigzboz0bqAu8R+wQBx6iDnmKTtdI64barW1dorZDdSLwLBt2MHubBLegY76Vd/tOaWQudHaMznOWtt5vSxbie+gKxq1q5cX8oitoy7cN4/JQH5TtyUc/HHDJre1/wBXF0ddm2Vy5SOMsx63ZQzYHUuTwHZV30HtzmhASSztujB82ANFgeBLD2Cm1qZrrZaVBMWBKBl4pFXfA5ZHMMveD2ZxQHMWpvxhZfS4fvFqe20fHN54x/cx10FrtrXZ6LiEkygu36ONFXeYjrHYo4ZY+08KTmkduV07kx2tqi9jq7t6W3lB9VALPRn6aL+Iv2hXXG0HV839hPbrgOyhoyeW+pDqCeoErj00rdU9tiO6pf20SKTjpoVOF7CyNk47SD6KlNcts7WV5Lbx20cqIEKydIfKDxpICMKRjy+2gEJf2UkEjxTIySId1lYYINYKeWgtqiaTu4La50fblHYqXkIfdABYny07qitatouj4JGTRmjrNt046eSFN0ntRVAJH7xI8KAjNBaqyaT0HmAb09pdyBUHN4nSJ2Ufvb3EeBHXS3ljKsVYFWBIIIwQRwIIPI5q9SbX9KckljiXqWOGIAf8Smo682h3sxBuDBOR/bWts3tMeaArNpavK6xxozuxwqqCST2ADias+uOo8ujbe1e4OJpzIWjGCEVdzAJHNvLOccBwq0am7YjasFmsrcRngWto1icDtwPJbw4eNSPugdJxXUOjZ4GDxyLMysOz4LmOog5BHUQaATNdVaiaThgsrLppo4t6xi3ekdVzjezjeIzjI9YrlWugdMa8nRWjND4t45umtB55xu7kcPLgefSeygGZ/wCp7L+92386L/uresJ1kQOjK6sSVZSCCN48QRwIpCf++j//AC+D/iP/AG03NHa2wroyK/ud2BGiDlRxAJ5Ko5sT2UB62ias/wBI2MtuCA/B4ieQkXiM9x4qT1b1cnaX0VNaytFcRtFIvNWGPSOojhwI4Gmzpzb5MWIs7aNUzwafeZiPmowCn0mrvsv1lbTVtM19Bbt0coQAR5UgqDxEhbj4UBzjorTNxaktbzSQluDdG7LnHLODx5nn2166eW8uEE0ru8jrHvyMzkAtjrOcDPKrBtfso4dL3UcKLHGvRbqIoVRmGJjgDgMkk+mq7oD9at/48f21oDHpfR7W88sD+dFI0Z6uKkjPgcZq+7Bb9Y9JMjHHTW0ka975VwPUjU39o20C10ZhWjE1yw3hGMDA6mdsHA4cOZOPTSevtsukHOY1t4ePDchBI7OLk8e+gJrYRoG6g0kzz208S+9nXekikUZLR4GWAGeB4d1QVvoa5tdJvJpLR8975Tlt1XYOx81wQCGX909vditYbXdL5z769HRQ/wDZUjYbbtJoRvmGUdYePHDxjK4oDX1j0ZdjScNy+j3t4y8UqRRxkqkaMAFJjXAbCZI5je5U3Ly6aVy7HifYOwd1VzVzXVdJbxOVmUZZCertU9a9Xd6eOvrZrjDZeSQZJSMiMHGB1Fj1D215+9qVrip7FRaxy+ZDJtvBZK+6U0UXsLyRuCLbSkfvEI3spRNtTut7Iig3c+awkPDsJDjPoxXQusrb2irk4A3rKQ4HIZiJwO6pbTZkoz3qvLkZjT7Tj6nJ7mv9Zu/4KfbNJunJ7mv9Zu/4KfbNdslH/RRRQGK68xvmn6q4hrt668x/mn6q4hoCz7MvjWx+kJ9dODb9rc1vClnC2686lpSOYhBxu/4jkeCkddJ/Zl8a2P0hPrqf2+SltLODyWGNR4Y3vrY0AuadupexBJrZJr2WVHkUOscW4N1TxG8XVstjqwMUkxTFG2rSg4Bocfwh+dAae1HZ62ipEKOZIJchGYAMrDmrY4HgcgjGePDhVS0NpSS1njnhbdkjYMp+sHtBGQR1gmp/WzaFeaSiWK6MZRX6QbqBTvAFeY6sMaqdAWDXrWd9JXj3DAqCAqITncRRwX15PixqJ0bYSXEqQwoXkdt1FHMk+PADvPAVq0x9gUStpZC3NYZGX52Av2WagPWl9i2kIIDMDFKVXeaONmLAdeMqAxA6gc8OGaXDuTzJPDHHsHADwruGuNNcolTSF6qABVu5lUD9kSMB7KAw6u6Lku7mO3hIWSUlFLEgcQc5IBOCMj01b7zYzpVPNhST5ksf/WVqA2e6SjttI208zbscblmOCeAVuocSeqmJrBt7mYkWVuiL1PNlmI7d1SFU+lqAy7O9jG+Hk0ojoQ26kKuoyMAl2ZCeGTgAEeae6pPaRsosYLCa4tUeKSFd/wA92DAEbwIcnqJxjHEUvYNpOk7q5hWS6cI00YKx7sYwXXI8gAkeJNP7ah8U3v8AAb8KA5FqSn0kz2sUDHIilkdO4SKm8B3Zjz6TUbXv5PpoDxTS2s/FmgPojfd2tK2mltZ+LNAfRG+7taAVtWvXHWMzwWNsrHore1QEdRlYZY9+AVXu8rtqqUUB9VcnA5mumtiGq9xYWkvvpAjSyCRVzlgu6B5QHI91InZrbLJpSyVuI98KcfN8oe1RXX1Acq7bfjq7/wB19xFVW1f/AFq3/jx/bWrTtt+Orv8A3X3EVVXQH61b/wAeP7a0A0Nctk+lbm7uLn4GTpZWcASYITOEXy1HJQo9FQmhtj+kGuI0uojBBnMku/EwVACTjdY8TjA8aZmvm2WGyle3to/fEqHddi2I1Yc1yMl2B4EDA78gilRp3avpG65yrEv7MSAD/myfbWJZx0dQMS/2e6KVdyKF2PIytLJn0AEL6cYpJ6w6OFtcywgkhHIBPMjmM9+DTf2cXby2QeV2djI+WYknn39VK/X34wufn/8ASK5tpWqyuJwm9COLbbyauq+ljaXMc3HC5DAdakEEf57K0L67aaR5JDl3Ysx7z+HdWCiujure3uehJgl9WNW7jSEwhtk3nxvEk4VV5FmJ5DiK6s1miKaLuVPNbKRTjtERFLf3NVsvQ3kmPKMiJn91VJHtY0z9dPi+8+iy/dtWwONacnua/wBZu/4KfbNJunJ7mv8AWbv+Cn2zQD/ooooDFdeY/wA0/Ua4hrt668xvmn6q4t/omf8AsZf5b/lQGXV3SxtLmG4VQxicOFOcEjqOKkNedaW0nc++HjWNujVCFJIO7njx68ED0VF/0TP/AGEv8t/yo/omf+wl/lv+VAaYrqfU6w0RpC2SaGzsySo6ROgiyj48pWG7kceXaMEVzGdFT/2Mv/A35VrwzMhyrFTyyCQfZQHSOtuk9AaOkWKaztnc81it4WKDqL8sZ6hz7qjrfW/Vhudvbp86yH/ShpA21s8rbsaM7H5KgsT6Bxpq7Odj888iTaQQxQKQwibg8nWARzRe3OD1YHOgKFrto1YLyTov0Eh6e3bdKhoJCWQgMAcDivL5Na2q+nZLG6iuYcb8bZweTKQQynuIJFdQ6+6hwaTgWNvg5Ix8DIoHkfukdacBw7uGKRek9jWlImISJJhng0ciAeqQqRQFz0lt9QwHoLV1nK4G+ylFbt4cXx2YGaRs8pdmZiSzEsxPWSck+um9qlsNuHkV79liiByY0bedu7I8lR35J+ulrrfbrHf3kcahUS6mRFHIKsjBQO4AAUBEUVLaq6G9+3cNsG3DKxUNjODukjI7MipLTuz/AEhaOVktZWHU8SmRCO3eQcPA4PdQDh2AwWQst9OiN3vt0xO7vqMncAzxCbuDw4E5rJtq15t47OWzhkWSebCMEIbcTILFiOAJAwBz45pEW2rN5IQEtLhieyGT8qY2pexO4lzJf/AJg7sYILscHG9jIRc4Pb1cOdAKOvfyfTVml2d6TUke8pzgkZCEg44ZB6xWjpDVK+g3eltJ13s4zG3HGM8h3igISmltZ+LNAfRG+7taXn9C3P8Ad5v5b/lTN2paNmfRuggkUjFLRgwVGJU9HbcCAOB4Hn2UAo6k9OaKa36EnlNbxzqe5hg+plYeivP9A3X92n/lP+VO7S2o3v7QVjyiuoIBudJ5OQfOjbPLOAR2Ed5rDaXFgR2g9JNa3EM6cWikWQDt3SDjwOMemulodsGizB0pmKtu5MJRt/e/Z4DBOevOO+uY76xkhcpKjIw6mBHq7R3ismjNGS3DhIY2dj2Dl3k8gO803ljOeANvWzTZvrye5YbvSvvBexQAqjvIUAeiouKQqQynBByD2EcQasGtGrD2jRRgM7GIO5UEjeLMMDhyAA8a09E6HmM8IMMmDKgOY2xjeHPhyrWE4zjvR0MJ5IlmJOSck8SatOzW0glvo0uDGFIO50hAUycN0HPDtwOs4qza+bILq2kaS0Q3EB8rdQeWnau5zYdhGT299CbV67BwbWfPZ0UmfViko78WnwyZOnro2Ojoulu5oxgZC5HHHHCIOLGuY9adL+/Lu4uMbvSyswXsXkoPeFAFWDVvZdpG7YfANCmeMk4KADuU+U3oFS+veya5tpYlsopbiMwgu6jJ6UEhsgeaPNIH14rWlRhSWILBhJIXNlbNLIkacWdgijtYnAHrNYiMVcdEal6TgnhmFjcExSpJjcPHcYNj2VaNrGzWVJWvbOJ3hl+EkjUEvE7cW8jnuEnPDzeI4ACpTJHbGNe49GzSx3ORBNu+WATuOucEgcd0hiDjPId9XjantTtHspbazk6aSZdxmUMFRD52SwGWK5AA7cnv5/Ixzq87Pdm9xpGRXdGitRxeVhjeHPdjz5xPbyHsIFFpye5r/Wbv+Cn2zSobRU/9hL/Lf8qbvuc7SSO5u+kR0zCuN5SPld4oB80UUUAUUUUAUUV4diOQz6vxoD3WGS0RjlkUnvUH66xvpBF88lPnAgevl7ayRXKN5rKfAg1qpxfDIPccSr5oA8AB9Ve6+Zr7WwOVte9L31npO8RLq4jxcO6hZZANxz0iYGcY3WFZNXNrGkIJ42mneeFW+Ejbdyy8jhiMgjORx5inZtH2cQ6VCvvdFcIN1ZQMgrz3XHWMk4OcjPopN6S2K6UjJ3EimGeBjlUcPCXdoBl3m3PR6xFo1neTHkxlAvldQZt4gDvGa51v7tppZJX86R2kb5zEsfaat42TaX/uZ/mwf/sqf0HsLvpGHvl4oE68Hff0BfJ/5qA0dg+hGn0ms2Pg7ZTIx6t5gUQeJJJ/wGunKg9U9WbfRtuILcYXzmZsbzt1sx7fYKlJL6NeciDxYVq5RWrBsUVGS6egX5efAE/hitKbWlB5qMfHA/OoJ3lCOska7yJ+vtVCfWeQ+aqr6yaj7jSsz+dI3gDj6qqT2rRj1cs1dRF4uLxE891XxP4VFXOssS+YGc+oe3j7KqsNq7+ajN4A/XUjBq9M3MBfnH8Bmq7v7mr+VD5/wY35PRHq61jmbzcIO7ifWaipZSxyxJPaTn66stvqsvy3J7lGPrzUrbaJhj81BntPE+2tPcbqtxqy+/BcDG5J6lJh0Y83KPeHeBj1nhUzYap4HlsFH7KD8eXsq1Yr7VylsulHrNv0N1TRo2WioovNXj2nifbyreoorowhGCxFYRvgKKKK2AUUUUAUUUUBgezjJ3iiFu0qM+vFZ6KKAKKKKAKKKKAKKKKAKKKKA+EVp3GioX86NfEDB9lFFaShGXWWQab6AT5EkieDcKxNoaYebcv6c/nX2ioHaUnyx4Nr0MbqMEljdr/Xg+k/lWnK90vOb1E/lRRVC4o7mkn5s0aNV7qfrlb/AIjWMySnnIx8WaiiuY3JvDb8yMF0e79YPiT+VbcWrkh+Unrb8q+UVdo2lOfW9TdRTNpNVW65FHgCfxFbEeqyfKkY+AA+vNFFdGOz7dfp9TdQibcWrsA5qW8WP4Vuw6PiTzY1HoH10UVYhQpQ6sV5GcI2cV9ooqYyFFFFAFFFFAFFFFAFFFFAFFFFAFFFFAFFFFAFFF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8" name="AutoShape 14" descr="data:image/jpeg;base64,/9j/4AAQSkZJRgABAQAAAQABAAD/2wCEAAkGBxQSEhQUEhQWFhUXFBwVFxcXGBcdHxwXHBoYGBoaHRwYHiogHBonGxUYITEhJyksLi4uFyA0ODMsNygtLisBCgoKDg0OGhAQGywmHiQvMyw3NDQvLCwwLDg0Liw0NCwwLCwsLCwsMC0sLCwsNC8sLCw0LCwsLDAsLSwvLCwsLP/AABEIAKYBLwMBIgACEQEDEQH/xAAcAAACAgMBAQAAAAAAAAAAAAAABwUGAwQIAgH/xABTEAACAQMABgUFDAYGCQIHAAABAgMABBEFBgcSITETQVFhcSIygZGhCBQjNUJydLGys8HRMzRSYnOTFUNTVILwGCRjg5KiwtLhFhclVYSjw9Pi/8QAGwEBAAIDAQEAAAAAAAAAAAAAAAMEAQIFBgf/xAA1EQACAQMBBAcGBQUAAAAAAAAAAQIDBBExBRIhQSIyUWFxkbETFKHB0fAjM0KB4QY0coKi/9oADAMBAAIRAxEAPwB40UUUAUUUUAUUUUBVtbrpt4RfJK5I7ckjB7uFV7ROYbmFofJ35RHIi8A6twJIHAsvBg3MBSORNWrWOe3JCylt8DI3FJIHecY9BqKstJ2cDKzLL5270rhd1N7hk4bKjjgtjgDxIGa40oT973t9Yz2/DBE10tS6iivgr7XZJQooooAoqK0vrLaWpAuLmGIniFd1Bx83Oa3bW8jljWWN1eNhvK6kEEdoIoD3cy7ilj1DNVW9vZn4rK0Z6t3dwPEMCCPH2VJ3GnVOV6J2ByM5QZHpaoNpOPBJAOr9GT9sV5Xa19Kc4e7VVjnhpce/tRft6SSe/H4Fj1Z0m1xbrI4AcM8bgct+N2jYrnjukqSO4ipWq3o3SsUMaxpDMAuefREkklmY4fiSxJPeamtG3yTxRzRklJEDrkYOGGRkdR7RXore4p1Y9GSk1rhlOcHF8Vg2qKKquuO0Cy0b5M8haUjIhjG8+O08QFHziM9VWDQtVFUjULaTDpWWSKKGWMom/l90grkLzU8G48vHsqZ12009naPNGoL5CrvZwCxxkgc8dlYlJRWWSUqUqs1Thq3gkNI6YggKCaVIy5wodgMnuz4iqfobaIsl1PHMixQxozrISc+QyqQw6yd4YA8ONLLWfTMl5uTTbu/0RQ7oIBCvIAcEnBweNarefP8AMb76GqM7p73R09eB6m32BT9l+K+k8f6vew/E6I0RpWK6iWWB99DkA4I4g4IIYAgg9RFbtUjZD+of76T8Kuxq7CW9FM8zc0lSrTpr9La8mfaKwuz9Sqf8RH/TWB7qQf1JPzWU/WRWHNLX0ZAbtFRb6ZC+fHKveU4esGvsWnoG/rMeII+sVH7zSzjeXoYyiTorBDdo/mup8CDWaplJPQyfaKKKyAooooAooooAooooAooooArQ0xpEQpn5R4KO/t8BW8ao950tzOQFOckAdSgHrPVVO8rypwSguk+CNZPGhHyyFiWY5JOSe+scmMYbGDwwevPV31vaVs1hcIG3iFG8f3jn1DGK04JAs9sXGV6Ug9mWikRAe4uyjxIrziot1vZyfHJBjjgldUNLtE62spJQ8LdzkkYBPQue0AEq3WBuniAWu1LjRo/1u0HV0zE+CwTH7QFZ9bdrdhZbyI/vmYcNyIgqD2NJ5o4jqyR2V6Kwqyq0U5a6E8HlDAqgbV77SaxRxaMhcmQkSTR4LIBjCr+yTk+V1Y4ceIS+tW1jSF4SFkNtHngkBKn/ABP5x9YHdVck0vfM/RvcXO+WC7ryy5yeGCCe+rpsX3VPZHPcTb2kZehBbLRlszP6TwGe3JPdT0uoY7a2SGFQiKojRR1KB7eHX31vXVgkibjDIAwD1jvB7aql3I6KysWkMe9uqMknHEADmScDA76421rmrRouKWXLgmu/+Ca3jmos6LieLdy2+ceSsnRqe0hVLHwBbd8VNZK25LDoLa3jPnAEuR1yN5Ujel2Y+mtSvH7St1b13SXJL0WfidahNzhvGvZyMzT55JKqL6Ykf62NY9Ha32ujbeVLqXc6O4cRrzZkkxMu6o4lV6UrnkNyof8A9UpDevY9G8ktxPGwKjgiCFRvHGSTlTw6hkk8ONI2zNAsqZRXmeHczvEGIK+QxUcywZlGeWDXoNl03QuYJLo1IJ/ul9+ZTuHvwfamMU7b9Gf7f+V//VJW8isri6kln0hKVeQuW97MXIJzg+XgHHDrx2dVVICrtp7VpNG6PT3yoN7d4ZUP9RApDFiP7RiAvHkN4dteoZzxvbMNPaHi/wBV0eX32G+7yRsGbdHnO5GAOOAOAy3Acam9qzA6OYjiOkT66gtiOpwtrEzzL8LdYfBHFYh+jHicl/8AEvZWTaPGY7aSPJ3d9D7eHprm31zUotRccwlwzzT7+46myIKV3T48VJP4ivuP0SfNf7b1nbz5/mN99DWqeWOrs8edGf8APt+sA+iqm+vvwPovu0u373sjH1Q1vh0fo5TIGdmmkIRMZ3Ru5JJIAH101Yn3gD2gH11zVffq8fzZPtGr3rttLODaaNZd9UHT3ZPwcIwAcN1v1ZGeOAAzcB1Lao5LD5Y9Dwe27SFKSqLWcpt/tIbE1wiBizKoUbzEkDCjmTnkO+qDc7YLBelZRK8UfAyhQFZ+qNN5gWY8+WMDJwONI+SQFDhpehkbBbJ6e9kB5DOSsQbxAOM77AAb1jYyyTLFEiPcoPJTh0FkmfKeRmyrSjmS2cHnvNgLaOEX202xTLOxurfdRkBhto1zIQeIeSRmAQbo5buTvA4A4lkaO0lZXoG40TsRkrwDj0cG9NQ+zTVazt4WlhlS7mkJE11kPvtzZQ2T5OefE5681VtpurSWrx3NuNxXbBVeG7JzBXHIEA+GO+q9w92OWk0dLZ1rRu5+xm3GT0eq8GtfiMC61YQ8Y2KnsPEfnUbNDdW/HebdHWDvD1Hl6q19mOtT3SvDOd6SMBg/WyZxx7wccevIq9Yqr7nSqR36eYvuKd3ZTtqsqU9UVO11nceeoYdo4H8qmrLTkMnDe3T2Nw9vI1j0noGOTJXyH7RyPiKqd9ZPE264x2HqPgarTrXdq+n0olRuUdRhZr7VD0fpeSLgDlf2W5ejsq16M0uk3Lg3Wp/Dtq7bX9Otw0fYbxmmSNFFFXjYKKKKAKKKKAK1dJXYijZz1ch2nqFbVU3Wa/6STcU+SnDxbr9XL11UvLhUaTlz5GsnhEUA8sgUcXkbHHv4knuAyfRWDSVmSHjJKtxG8OasD5LDvBAI8KkLXTNro+I3V5KqFxiJebmPtVRxO8QDnlgLy41BaL1sGk3mmjt5IogwVXccH4HJyPJDDHFQTjhx41x6lnKnQVb9WckTjhZKxrDdvPH02l9IpDG29iysl+EfdJQhs4x5Sni+8OHVSx05ewyPi2gEMS8FBYu7fvO56zjkAFHZ1lna2raWTz3ckAluJUUW29koswyrsy+aSF3GG9nJB5c6hdjGpZ0hd9PMM28DBmz8uXmqd4+U3dgfKru29RVKamuZMnlEpq/qHd2tpDcwWfvi9ny0ZcpuWycNxijkBpjnILcFwOGRxYez7Zklm3vq8YXF65Ls54qjMckrnm+SfLPox1sSsVzcLGN5yAO01K2kssye5HCgknAAyT3VVdDqZrppceSCW9YIUeOPqrNcTyXh3IwViB4sev8Az2VPWFksKBV9J6ye01z3m5qRa6kXnPa+7uNOs+4jtY+SeJ/Cq/aTb4lI4dHN0J7z0ccufDEgHoqwax8k8T+FVjRMo/1pcjeN7vAZ47otrYE47AWHrrze06UZ3ddy5RTX/P1Ovbyapwxzf1KvrHrpFow3jRqrX0rIkRIBKRiJPKY/shicL1nwNJLSsM4ffuVkDy/C70isC4Yk74LDygTnjTc1lsbaK9n0lekPHAI44bfrmuOjDAH/AGahgx/yG8bPNVJtNXTaT0l5UO95CEeTIQeCKOqFeWOs8OPlV6nZ/wDa0/8AFehQrfmS8Ta2J7Ns7mkLxOxreNh6pWB9aj09lXbWDZdb3t/78uZZZFwoEHALhRwXI47ucnHPJPGr4oxXmRwoyTgdpq22kssiAAAYHAAY9FLjaZL0kEjDiAyeoHGfWatl9pEynciBweZ6z+QrImgUaJ0mG90iFW7gR1d/fXAuK0r+tGnQ6kXly5Z7F2nTspq0qRrT1TXA56oqzaxakXNq5wjSxZ8l0BPD95RxB9lVidgmQ53SOYbh9dZlTlF4aPpNG8oVYb8Jprx+8HmY+SezB+qqO965iWLe+DVi4UAAFjw3jjzjjgCc4HAVNaa00pUpGc54FurHYK0dCauXV427awSS8cZVfJHix8lfSa6dnTlCLcuZ4b+o72lcVoxpPKinxWmWbGibmWSZpXuBDuputKd3eVMbu7Egwd7GQFTGOPFRk0y9QtQW0gqNIr2+jQQyQ5xJckf1kjDGQe3kBwQDixl9QNiqwss2kSsrjisC8UB/fPy/m8vnU4gMDhyFXDzhjs7VIkWONVREG6qqAAAOQAFLPbFpdT0VspywPSv3cCqjxOWPq7al9cdoMVuGjtyJJuW8OKIeXE/KbuHpql6r6oXGkJOmnLLEx3mkbznzz3c/XyHVmqdxU3/w4cWel2RZK3avbroxjpnVvw+8k3sa0W2/NckYXd6JT2nIZvVhR6T2U1K1rCySGNY41CoowoHZ+ffWzU9Gn7OCicfaN47u4lWxjOngFYLy0WVSrjIPs7x31noqSUVJYZSKDpXR7QPuniDxVu0fnWmrEEEHBHIir9pWxE0ZU8+ansbqqgspBIPAg4I768xfWvsJ5jo9CCccMtugdN9J5Enn9R/a/wDNTtLVWIORwI4g1edCaQ6aME+cODePb6a6Wzr11Pw56r4m8JZ4MkaxXFwkalpGVFHNmIAHiTwFV/X7XGLRdsZpBvOx3Yoxzd8Z59SgcSfxIB5d1q1sutIyb9zKWGcrGMhE+aucDx5nrJrrEh0vfbUNFRHDXiE/7NXk9sakVrQ7XdEMce+seMUwHr3MCuVaKA7R0Rp62uwTbTxygc9xwSPEDiPTVN1m1ZvTFIlqEMj+Srs4AUHmxzxzjx4muZ7K7eF1kidkdTlXQkEHuI410bsf2kHSCm2uiPfSLvBsYEqDmcDgHHWBzzkdeIK1vCq4uXIw0medWdkUKv0+kpTeXBwSGJ6MHsweLgcuOBj5NMHSWjleAxooUAeQAAACOQAHADq9NbskQbmAfEA1gbR0R+QvqrapFyi444MMVWuGqsl7AYAoWTeVkaTyVUg8Sx7N0tyz3Zq8asw2uj7WO2hbf3Bx3QWLueLMcdZPq4DqqcXRkI/qk/4R+NbCRheQA8BVa3t6lGG4mtfH6GIxaWCKa8nk4RRbg/ak4f8AKKgrzSlhDMy319EZkxvI7hd3IDDyfAg+mrpXKe2j45vPGP7mOpvd1J5m3Lx08jOO06Hh170ZwVb237AA6+oCrNXEujP00X8RftCuvtctZ4tG2xuJgzKGChUAJLHOBxOAOB41Y0MnrWPknifwpbaCsJP6V0hPj4ILHCGz/WdHE5AHzcE+Iqia17YL67bERFvEDlVQAsfnOw4+gAUxfc/np7K5eb4R2vCSzcST0cXWa4dzsqdWrVqKS6cceGn0LVO4UYxWNGQ17qI2k9Lu0pK2kSx9I2cbzbino17CRu5PUO/FOGK4ggRY0KqiKFVEHAKBgAAdWKzjR0Q/q19VZkgVeSgeAFXKNG5p0o004rCSzxfw4epHOUJScuPEj20g7cIoz4twFeBox5DmZ/8ACP8AOKlsV9rD2eqv583Lu0j5L5thVd3qLHqYLe2VBhRisxr7Xyr8IRgt2KwiJtvixFa66avPfcqyySxBXYIqs6LuZ8kjdI3sjBzx5+iqrefDkGYmVgMAyEuQOwFs4FdPMgPMVguLCOQYeNGH7yqfrFVJWsm21NnpaG3qEKcYSt48Fjl9PmIzZ9q7N74R4rW297lwZpLiJDhRzERPlbxGeXAEDOOtyXesNnAMPPEmBwUMOXcq8a8y6qWbedbRH/CKyW+rNonFbaEHt6NfxFTwjOMUjlXFa1rVpVHFpPkkl8cv0K3d7SImJW0hluW/dUgfUW9lRVzo/S+keEu7bQnmud3I7wpLN4EgUzI4gowoAHYAB9Veqw6UpdaXlwNoX9KhxoUkn2y6T/bRLyKbq9s6trfDSZnkHW4G6D3Jy9eauKrivVFSQhGCxFFO4ua1xLeqybYUUUVuQBRRRQBVJ1mg3JyRyYBvTyPtHtq7VVNcPPj+afrrnbUinQz2M0qaFfqW1ZutybB5MCD4jiPx9dRNfVYg5Feeo1HTmprkQJ4eRSba9Pm60nKoOY7f4BBnhlf0h8d/I8FHZVBre05P0lzO55tM7etyfxrBYw78kaH5TqvrIH417ItD12W7JYDbx3V+nSPIodIiSFRCMqWA85iDnB4DPLNXTTOy7RlxGU97JEccHhG4ynt4cD4EGrjGgUADgAMDwFeqA481g1RuLa8ltAjyvGeBjRjvIRlWAGTxB5dRyOqrNqTqBpeO5guYrZojG4cGVlj4dakE7+CpIPk8ia6c3a+0ApNL7cYbeeaA2kjGKV4iRIuCUYqTy7q96C23Q3VzDbraSKZZVjDF1IG8QM4x30jtdvjG++mT/evWfZ78Z2P0qL7YoDsKlXrHtpis7qa2a1kYxOULB1AOOvGKalci7UPja9/jt+FAN/RO3KGeeGEWkimWVIwTIvAuwXPLqzSt20fHN54x/cxVA6m/GFl9Lh+8Wp7bR8c3njH9zFQFS0Z+mi/iL9oUztp21KPSNq1qtu8bCYNvF1I8neGMAd9LHRn6aL+Iv2hU7rPqZfWoea4t2jiMhAYlebEkDgSaArNMzZhtNj0VbSQvA8peYyZVlGAVRccR+77aWdTugdT729RpLW3aVFbcJBUYbAOPKI6iPXQDlk28whUb3nJ5QJHwi9Rx2d1Yv9ICD+5y/wAxfypO6zaFns+hhuYzHJ0ZfdJBO6XYA8CetT6qhKA7W0HpEXNvBOFKiaJJQpOcB1DYz3ZqpbQtpEeiZIo3geXpELgqwGMHGOIqd1C+LLD6HB90lJ33Sn6zafwX+2KAmf8ASAg/ucv8xfyqf1j2sR2cFnM1s7C7h6VQHUbo8ngcjj51cx0x9qH6hoP6EfqioC7f6QEH9zl/mL+VT+uu1qCwWJVjMs8kSSmPe3QiuAw32weODyA7+GRnmOpjRuirvSUzCGOSeXALEdQAwMk4CjAAGccqAcOgNu5lmSOayPlsEUwybzbzEADdYDPE/tCrrrltNstHMY5GMsw5xRYJX55J3V58s57qUOouo19bTz3EtpIJLWAyQIVzv3DArFu4yGCnLnB4bo7apekNW9IbzPNaXW8zFmZ4ZeLE5JJK8cnroBpXXugWz8HYgDqLzEn1BOHrNYU90BN12UZ8JWH/AEmqXqBs5uNJySLnoI48b8jox4nOFVeG8eBPMY9Iq5ax7CzBbSTQ3ZkeONnKNGF3t0ZIBDndOAcZB8RQE/oTbzayMFubeSDJxvqwkUd5wFbHgDTXsrtJo1kidXRxvKynIIPWDXEdOnYNrUYbe/ikJMcEJu0HHgFB6QDuOEOB1lu2gHzSs0ZtVkl0sdHm3QL75kh6TfbOEL8cYxk7vLvpdaqf0ppy7mdL2SJkHSEiSRUXJwqIiHgOHsJOTz1NQ1lGsMQuDmYXUglPbIBIGPADmcmgOpKK542ia73F3pNrOO6NpbRzdCzhmXipxI7lcFgCCAuccB18aidK6wTaKuonsdKtexEbzKzMV4HykdCxHEcmGDxPLGaA6dqm61y5mx+yoHpPH6iKsmj9JrLbx3A4JJEso+ayhvqNUe6nMjs5+USf/Fcna1VKmodrI6j4YMVZrSAyOFHXn2An8Kw1Pao2uXaQ8lGB4n/x9dcW2pe1qxgRRWWctax23RXdzGfkTyJ6nYfhWpZzbkiP+ywb1EH8KZO3rVlre+98qD0VyN7OOAlAAdfSAG78t2UsK9gWTt+CUOqspyGUMD3EZFZKVOwXWyS5tZLeYAi0VAknWY2391SMfJEeM9Yx2ZM6NrmiP73/APam/wCygMGtu1W20fe+9Zo5GAjVmkjKndZifJKnHJd1sg/K5cOM1oLX/R93gQ3Ue8eARzuNnsCvgn0Zpeva6uaRu+M0stxcSdtwN5zyHFQAOodQAFL3SepqvpxtH2ykR9Mq8SSVj3VZ2JPYN4+qgIDXb4xvvpc33r1n2e/Gdj9Ki+2Kxa8W3RaRvExgLcygDsXfO7/y4rR0FpA21zBOBkxSpJjt3WDY9OMUB2rXIm08/wDxa++kNT8n2w6LWDpRMWbGRCEYPvfsnI3R45x31zPpi/a4nmnfg0srykdhdixHtoDc1N+MLL6XD94tT22j45vPGP7mKoHU34wsvpcP3i1PbaPjm88Y/uYqAqWjP00X8RftCuj/AHQXxV/9RH9T1zhoz9NF/EX7QrpH3QC50Se6eM/aH40BzLXRPub/AIvuPpZ+7irnanx7nvTtvFaXEUs0cb9P0mJHVcoURcjeIyMqfDhQFd90d8ZQ/Q0+9npU00Nv13HPeW88EiSRNa7gdCGUsksu8ARwON4Ur6A7G1C+LLD6HB90lJ33Sh/1m0/gt9urPs62p2C2EEVzN0MsESxFWVyGVBuqylQc5UDhzznxKn2ra3rpO96WIEQxoIo97gSASS5HVkseHYBQFMpj7UP1DQf0I/VFS4py6y6n3ekbDRAtIw/RWQL5dVxvbm75xGfMb1UAmq6d2DaJWHRSSYw87vIx68KxjUeGEz/iNKD/ANnNLf3df5sX/dXQez3Rslto62glXdkjQq4yDht5s8RwPOgLCaXOsu2XR9qzJGXuXBweixuA/PbgfFc1m25aWe30W/RkqZpFhJHMK2Wb1hSvgxrl2gG/pTb3dN+r20MXe7NIfZuj2U7tJSFrGRjza1YnxMZJpJbEdQbS+ilubodLuS9GsW8QBhVbebdIJzvYxy4HOeppbTdYYtH6OmyQHeIwwp1lmXdyB+yoOSe7vFAcm0ztg1qstzeRPxWSwkRh+6zIp9hpY01Pc8fr1z9Db7cdAVzZlpu/trlho6LppJI91oypYYBGGOCN3BPMkDyu+rZqhqbpKLTcU9zA5HTtJLMo8jeZWJIPZvNitH3PPxo30WT7UdWrXS00q923vjScNjaljubtwEKxjO75A3Wdzwzx5k9XCgIvaDqBdW+kjfW1qLuB5enaLc3/ACicujR82ViSQQDz7uOWygvbudVg1fsraPgGNza8B2tvMEJGOpQahNXtdrq00pFCmkHvbZpkiZn3iHVyFJAkyykFuYPHd6wa6E0zpIQJnmx4KO/t8BWlSpGEXKWiDeCF09crFGltGFUKqghBuqFAGFCjzR3dQxVer1JIWJZjkk5J76w3M6xozucKqlmPYAMk8O6vKXNeVepveRWk8syopJAAyScAd9X3RNl0Map182+cef8AnupZ6v7QNFI3SS3IBHBR0cp9PBKvOrWullfs6Wk3SMihmG5IuATgcXUdddjZto6adSa4slpxxxNvWXQMN9bvb3C5RxzHNWHJlPUwP+cGuZtdNmd7o92PRtNB8maNSRj99RxQ+PDsJrq6iusSCG9zhy0l8yH/APPSVrtmW2RRIyooZlO8QACcA4yRz5n11xNQFn2ZfGtj9IT666c0NqnDb3d1eedPcNxY/JQBRuL4lQSevh2VzHsy+NbH6Qn1112TQHP+3fUeVbhr+FC8Uigzboz0bqAu8R+wQBx6iDnmKTtdI64barW1dorZDdSLwLBt2MHubBLegY76Vd/tOaWQudHaMznOWtt5vSxbie+gKxq1q5cX8oitoy7cN4/JQH5TtyUc/HHDJre1/wBXF0ddm2Vy5SOMsx63ZQzYHUuTwHZV30HtzmhASSztujB82ANFgeBLD2Cm1qZrrZaVBMWBKBl4pFXfA5ZHMMveD2ZxQHMWpvxhZfS4fvFqe20fHN54x/cx10FrtrXZ6LiEkygu36ONFXeYjrHYo4ZY+08KTmkduV07kx2tqi9jq7t6W3lB9VALPRn6aL+Iv2hXXG0HV839hPbrgOyhoyeW+pDqCeoErj00rdU9tiO6pf20SKTjpoVOF7CyNk47SD6KlNcts7WV5Lbx20cqIEKydIfKDxpICMKRjy+2gEJf2UkEjxTIySId1lYYINYKeWgtqiaTu4La50fblHYqXkIfdABYny07qitatouj4JGTRmjrNt046eSFN0ntRVAJH7xI8KAjNBaqyaT0HmAb09pdyBUHN4nSJ2Ufvb3EeBHXS3ljKsVYFWBIIIwQRwIIPI5q9SbX9KckljiXqWOGIAf8Smo682h3sxBuDBOR/bWts3tMeaArNpavK6xxozuxwqqCST2ADias+uOo8ujbe1e4OJpzIWjGCEVdzAJHNvLOccBwq0am7YjasFmsrcRngWto1icDtwPJbw4eNSPugdJxXUOjZ4GDxyLMysOz4LmOog5BHUQaATNdVaiaThgsrLppo4t6xi3ekdVzjezjeIzjI9YrlWugdMa8nRWjND4t45umtB55xu7kcPLgefSeygGZ/wCp7L+92386L/uresJ1kQOjK6sSVZSCCN48QRwIpCf++j//AC+D/iP/AG03NHa2wroyK/ud2BGiDlRxAJ5Ko5sT2UB62ias/wBI2MtuCA/B4ieQkXiM9x4qT1b1cnaX0VNaytFcRtFIvNWGPSOojhwI4Gmzpzb5MWIs7aNUzwafeZiPmowCn0mrvsv1lbTVtM19Bbt0coQAR5UgqDxEhbj4UBzjorTNxaktbzSQluDdG7LnHLODx5nn2166eW8uEE0ru8jrHvyMzkAtjrOcDPKrBtfso4dL3UcKLHGvRbqIoVRmGJjgDgMkk+mq7oD9at/48f21oDHpfR7W88sD+dFI0Z6uKkjPgcZq+7Bb9Y9JMjHHTW0ka975VwPUjU39o20C10ZhWjE1yw3hGMDA6mdsHA4cOZOPTSevtsukHOY1t4ePDchBI7OLk8e+gJrYRoG6g0kzz208S+9nXekikUZLR4GWAGeB4d1QVvoa5tdJvJpLR8975Tlt1XYOx81wQCGX909vditYbXdL5z769HRQ/wDZUjYbbtJoRvmGUdYePHDxjK4oDX1j0ZdjScNy+j3t4y8UqRRxkqkaMAFJjXAbCZI5je5U3Ly6aVy7HifYOwd1VzVzXVdJbxOVmUZZCertU9a9Xd6eOvrZrjDZeSQZJSMiMHGB1Fj1D215+9qVrip7FRaxy+ZDJtvBZK+6U0UXsLyRuCLbSkfvEI3spRNtTut7Iig3c+awkPDsJDjPoxXQusrb2irk4A3rKQ4HIZiJwO6pbTZkoz3qvLkZjT7Tj6nJ7mv9Zu/4KfbNJunJ7mv9Zu/4KfbNdslH/RRRQGK68xvmn6q4hrt668x/mn6q4hoCz7MvjWx+kJ9dODb9rc1vClnC2686lpSOYhBxu/4jkeCkddJ/Zl8a2P0hPrqf2+SltLODyWGNR4Y3vrY0AuadupexBJrZJr2WVHkUOscW4N1TxG8XVstjqwMUkxTFG2rSg4Bocfwh+dAae1HZ62ipEKOZIJchGYAMrDmrY4HgcgjGePDhVS0NpSS1njnhbdkjYMp+sHtBGQR1gmp/WzaFeaSiWK6MZRX6QbqBTvAFeY6sMaqdAWDXrWd9JXj3DAqCAqITncRRwX15PixqJ0bYSXEqQwoXkdt1FHMk+PADvPAVq0x9gUStpZC3NYZGX52Av2WagPWl9i2kIIDMDFKVXeaONmLAdeMqAxA6gc8OGaXDuTzJPDHHsHADwruGuNNcolTSF6qABVu5lUD9kSMB7KAw6u6Lku7mO3hIWSUlFLEgcQc5IBOCMj01b7zYzpVPNhST5ksf/WVqA2e6SjttI208zbscblmOCeAVuocSeqmJrBt7mYkWVuiL1PNlmI7d1SFU+lqAy7O9jG+Hk0ojoQ26kKuoyMAl2ZCeGTgAEeae6pPaRsosYLCa4tUeKSFd/wA92DAEbwIcnqJxjHEUvYNpOk7q5hWS6cI00YKx7sYwXXI8gAkeJNP7ah8U3v8AAb8KA5FqSn0kz2sUDHIilkdO4SKm8B3Zjz6TUbXv5PpoDxTS2s/FmgPojfd2tK2mltZ+LNAfRG+7taAVtWvXHWMzwWNsrHore1QEdRlYZY9+AVXu8rtqqUUB9VcnA5mumtiGq9xYWkvvpAjSyCRVzlgu6B5QHI91InZrbLJpSyVuI98KcfN8oe1RXX1Acq7bfjq7/wB19xFVW1f/AFq3/jx/bWrTtt+Orv8A3X3EVVXQH61b/wAeP7a0A0Nctk+lbm7uLn4GTpZWcASYITOEXy1HJQo9FQmhtj+kGuI0uojBBnMku/EwVACTjdY8TjA8aZmvm2WGyle3to/fEqHddi2I1Yc1yMl2B4EDA78gilRp3avpG65yrEv7MSAD/myfbWJZx0dQMS/2e6KVdyKF2PIytLJn0AEL6cYpJ6w6OFtcywgkhHIBPMjmM9+DTf2cXby2QeV2djI+WYknn39VK/X34wufn/8ASK5tpWqyuJwm9COLbbyauq+ljaXMc3HC5DAdakEEf57K0L67aaR5JDl3Ysx7z+HdWCiujure3uehJgl9WNW7jSEwhtk3nxvEk4VV5FmJ5DiK6s1miKaLuVPNbKRTjtERFLf3NVsvQ3kmPKMiJn91VJHtY0z9dPi+8+iy/dtWwONacnua/wBZu/4KfbNJunJ7mv8AWbv+Cn2zQD/ooooDFdeY/wA0/Ua4hrt668xvmn6q4t/omf8AsZf5b/lQGXV3SxtLmG4VQxicOFOcEjqOKkNedaW0nc++HjWNujVCFJIO7njx68ED0VF/0TP/AGEv8t/yo/omf+wl/lv+VAaYrqfU6w0RpC2SaGzsySo6ROgiyj48pWG7kceXaMEVzGdFT/2Mv/A35VrwzMhyrFTyyCQfZQHSOtuk9AaOkWKaztnc81it4WKDqL8sZ6hz7qjrfW/Vhudvbp86yH/ShpA21s8rbsaM7H5KgsT6Bxpq7Odj888iTaQQxQKQwibg8nWARzRe3OD1YHOgKFrto1YLyTov0Eh6e3bdKhoJCWQgMAcDivL5Na2q+nZLG6iuYcb8bZweTKQQynuIJFdQ6+6hwaTgWNvg5Ix8DIoHkfukdacBw7uGKRek9jWlImISJJhng0ciAeqQqRQFz0lt9QwHoLV1nK4G+ylFbt4cXx2YGaRs8pdmZiSzEsxPWSck+um9qlsNuHkV79liiByY0bedu7I8lR35J+ulrrfbrHf3kcahUS6mRFHIKsjBQO4AAUBEUVLaq6G9+3cNsG3DKxUNjODukjI7MipLTuz/AEhaOVktZWHU8SmRCO3eQcPA4PdQDh2AwWQst9OiN3vt0xO7vqMncAzxCbuDw4E5rJtq15t47OWzhkWSebCMEIbcTILFiOAJAwBz45pEW2rN5IQEtLhieyGT8qY2pexO4lzJf/AJg7sYILscHG9jIRc4Pb1cOdAKOvfyfTVml2d6TUke8pzgkZCEg44ZB6xWjpDVK+g3eltJ13s4zG3HGM8h3igISmltZ+LNAfRG+7taXn9C3P8Ad5v5b/lTN2paNmfRuggkUjFLRgwVGJU9HbcCAOB4Hn2UAo6k9OaKa36EnlNbxzqe5hg+plYeivP9A3X92n/lP+VO7S2o3v7QVjyiuoIBudJ5OQfOjbPLOAR2Ed5rDaXFgR2g9JNa3EM6cWikWQDt3SDjwOMemulodsGizB0pmKtu5MJRt/e/Z4DBOevOO+uY76xkhcpKjIw6mBHq7R3ismjNGS3DhIY2dj2Dl3k8gO803ljOeANvWzTZvrye5YbvSvvBexQAqjvIUAeiouKQqQynBByD2EcQasGtGrD2jRRgM7GIO5UEjeLMMDhyAA8a09E6HmM8IMMmDKgOY2xjeHPhyrWE4zjvR0MJ5IlmJOSck8SatOzW0glvo0uDGFIO50hAUycN0HPDtwOs4qza+bILq2kaS0Q3EB8rdQeWnau5zYdhGT299CbV67BwbWfPZ0UmfViko78WnwyZOnro2Ojoulu5oxgZC5HHHHCIOLGuY9adL+/Lu4uMbvSyswXsXkoPeFAFWDVvZdpG7YfANCmeMk4KADuU+U3oFS+veya5tpYlsopbiMwgu6jJ6UEhsgeaPNIH14rWlRhSWILBhJIXNlbNLIkacWdgijtYnAHrNYiMVcdEal6TgnhmFjcExSpJjcPHcYNj2VaNrGzWVJWvbOJ3hl+EkjUEvE7cW8jnuEnPDzeI4ACpTJHbGNe49GzSx3ORBNu+WATuOucEgcd0hiDjPId9XjantTtHspbazk6aSZdxmUMFRD52SwGWK5AA7cnv5/Ixzq87Pdm9xpGRXdGitRxeVhjeHPdjz5xPbyHsIFFpye5r/Wbv+Cn2zSobRU/9hL/Lf8qbvuc7SSO5u+kR0zCuN5SPld4oB80UUUAUUUUAUUV4diOQz6vxoD3WGS0RjlkUnvUH66xvpBF88lPnAgevl7ayRXKN5rKfAg1qpxfDIPccSr5oA8AB9Ve6+Zr7WwOVte9L31npO8RLq4jxcO6hZZANxz0iYGcY3WFZNXNrGkIJ42mneeFW+Ejbdyy8jhiMgjORx5inZtH2cQ6VCvvdFcIN1ZQMgrz3XHWMk4OcjPopN6S2K6UjJ3EimGeBjlUcPCXdoBl3m3PR6xFo1neTHkxlAvldQZt4gDvGa51v7tppZJX86R2kb5zEsfaat42TaX/uZ/mwf/sqf0HsLvpGHvl4oE68Hff0BfJ/5qA0dg+hGn0ms2Pg7ZTIx6t5gUQeJJJ/wGunKg9U9WbfRtuILcYXzmZsbzt1sx7fYKlJL6NeciDxYVq5RWrBsUVGS6egX5efAE/hitKbWlB5qMfHA/OoJ3lCOska7yJ+vtVCfWeQ+aqr6yaj7jSsz+dI3gDj6qqT2rRj1cs1dRF4uLxE891XxP4VFXOssS+YGc+oe3j7KqsNq7+ajN4A/XUjBq9M3MBfnH8Bmq7v7mr+VD5/wY35PRHq61jmbzcIO7ifWaipZSxyxJPaTn66stvqsvy3J7lGPrzUrbaJhj81BntPE+2tPcbqtxqy+/BcDG5J6lJh0Y83KPeHeBj1nhUzYap4HlsFH7KD8eXsq1Yr7VylsulHrNv0N1TRo2WioovNXj2nifbyreoorowhGCxFYRvgKKKK2AUUUUAUUUUBgezjJ3iiFu0qM+vFZ6KKAKKKKAKKKKAKKKKAKKKKA+EVp3GioX86NfEDB9lFFaShGXWWQab6AT5EkieDcKxNoaYebcv6c/nX2ioHaUnyx4Nr0MbqMEljdr/Xg+k/lWnK90vOb1E/lRRVC4o7mkn5s0aNV7qfrlb/AIjWMySnnIx8WaiiuY3JvDb8yMF0e79YPiT+VbcWrkh+Unrb8q+UVdo2lOfW9TdRTNpNVW65FHgCfxFbEeqyfKkY+AA+vNFFdGOz7dfp9TdQibcWrsA5qW8WP4Vuw6PiTzY1HoH10UVYhQpQ6sV5GcI2cV9ooqYyFFFFAFFFFAFFFFAFFFFAFFFFAFFFFAFFFFAFFF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26" name="AutoShape 22" descr="data:image/jpeg;base64,/9j/4AAQSkZJRgABAQAAAQABAAD/2wCEAAkGBw8PDw8ODw0PDg4PDw0NDw0PDA8MDA0NFBEWFhQRFBQYHCggGBolHRQUITEhJSkrLi4uFx8zODMsNygtLiwBCgoKDg0OGhAQFCwkHCQvLCwsLCwsLCwsLCwsLCwsLCwsLCwsLCwsLCwsLCwsLCwsLCwsLCwsLCwsLCwsLCwsLP/AABEIALEBHAMBEQACEQEDEQH/xAAbAAEAAgMBAQAAAAAAAAAAAAAAAQQCAwUGB//EAD8QAAIBAgMFBQQIBAUFAAAAAAABAgMRBAUhEiIxUXETQWGBsQYykaEjQmJyc7LB0TNSguEUJGPw8RVDU4PC/8QAGwEBAAIDAQEAAAAAAAAAAAAAAAEDAgQGBQf/xAAvEQEAAgEDAwIFAwUAAwAAAAAAAQIDBAUREiExE0EiMlFhcSOhsRQzgZHRQmLw/9oADAMBAAIRAxEAPwD7gAAASAAgCQAAAAAAAAAAAAAAAAAAAAAAAAAAAAAAAAAAQAAASAAAQAAAAAAABIACAAEgQAAASBAAAAAAAAAAAAAAAAAAAAAAAAAAAAAACQIAASBAAABIEASBAEgczOMfOhsWinGbabvvJ9OR4+663LpqxNOO7C9ulpyzEVKlXWT2Um2u7wPO2nU6jU6jqveeI9vYrMzLsHUswAAAAAAAAAAAAAAAAAAAAAAAAkAAAgCQAEAAJAAAMK1VQi5PginPnphpN7z2gefquWIq2X9oROLtbNuWo7eP4hTPxS6WT4KdGM+0cZScnZwvbY7uPedNtu3/ANJE8zzMrK148ugeoyAJAgABIEAAAACQAAAAAgCQAAAAAAAAAAAAAAAAABDdtXwMbWiscz4Hns2zDavraC4fucRuevnVZOmvyx+6m9mzK8xw8I2Tk2/ens6N8j0dv1uk0tOn3nzKa3q7NCvGotqDuuF/E6LBqMeevVjnmFkTy2lyQAAAAAAAAAAAAAAAAAAAAAAAAAAAAAAAAAAADjZtjvqRenf4vkcnvG4zkt6GKfz/AMV3t7OXm2CcKEZS9+dRK38sdluxq5dB/T6at7fNM/6hXevFVDAxspeX6nl3YVesyNfQrxlL1Oz2SvGlhs08OgeuyAAAAAAAAAACAAAAAAAAAACQAEASAAAAAAAAAAc/NMbsLZT3nxfJfueDvG5ejX0sc/FP7MbW4VMowW0+2mtPqR/+jU2bbeZ9fJH4/wCsaV95Y+1T3Ka+238v7m1v0/p1j7oy+HCw3B9Tk7KoetydfQw8bv5nc7RHGko2K+F09JkAAAAAAAAAAEASAAgAAAkAAAAAAAAAAAAAAABVx2KVOP2nwX6nm7lr66XH/wC0+ETPDj4HDOvNzlfs4u7f88uRz226G2ryzly+P5V1jqnmXfU4rS6Xda52McVjiFrge1k/4P8A7H6HP79Pw1hVl8ONh3p5nL28qYexytWo0/up/E7zbY40tI+zar4WjeSAAAAAAAAAAEASBAAAAAAAAEgQAAASAAAAAADViKyhFyfkub5GtqtTTT45vZEzw8/aeJq7KenGUu6MeRyGLHl3HUdVvH8Qq72l2sRTUKLjFWSikvidjjxVxY4pWO0LeOIc7DTd7XbVuop5Icn2oqfwl99+h4e9+awpzKWDe55s5m8d1cPb4BWpU19iHofQNHHGCsfZtR4WDZSAAAAAAAAAAAAAAAAIAkAAAAAAAAAAAQAuBjOaSbbslq2YZMlaVm1p7QPP47EyrVFCHF6RX8q5s4rU6jJuGeK1+X2/6ptPVPEOlhnRw8FBzjf6zveTkdFp7aXRY4pN4591kcVhnj68XRnKMk1u8Hf6yN6M9MleaW5Ty5mDndvp+pGOSHG9qpb9NfZk/meHvU/HWPsozeWjBv6Nefqc5f5mEPe0FaEVyjFfI+h4Y4x1j7NuGZaAAABIAAAAAAAAAAAgABIAAAAAQAuAuAIEAAAmePI4ebY+72Iaq9klrtSOQ3XX21N/RxfL/Mqr29oWsuwPZQlKWtSUXtPkuR7Gg0EabDNp+aYZVrxDyFCpJNK+nLiclliJtMtb3WlN2lr3fqjc2rtm7fRZTyu5RO7l0R1mCeeV0OX7UT+lguUP1Z4u8d8sfhRl8owXuQXP9WeDEc3iGNXvo8F0R9Cp8sNtkZASAAAAAkAAAAAAAABAEgAIAXAXAECAAGuvWjBXk/LvbNfU6rHp6dd5JnhyKmeuMnupx62t4XOdrvuabTb0/hV+p9m+jnlJ+9eHXVG9i33Db56zH7pjJC7SxdOfuzi/C+p6OLXafJ8t4Zcwo5tmCinCL+816Hj7xuXEejinvPmWF7cdmvJsC/49Rbz9yL+quZls+29Eerkjv7FK+8urWe7L7svQ93N/bt+Gcvn1GWq/33HAZPMtRZctJdP1Ru7XH63+GdPK7kj9/wDpOowe66HJ9ppfTpcqcfVnibrPOZRl8t2X/wDaXNw9UeThjnNWPuivl75HfV8Q20kgBIAkAAAAAAAAAAAAAACAAgAAAAaMVio01d8e5czR12vx6WnM+faETPDiJ1MVNpO0F70+6K5I5nHiz7ll67/L+0K+9nTo9jShsRSku/S+0+bfedTg0+HBTorDOIiGh4LDVeEOzl9nc/sU5Nu02bzTiUTWJVK+QSWtOonyUlsv4r9jzMuw8d8V/wDbGcf0ky/Kam3tV1uw1S2lJTf7GOi2e9cvVmjtH7orSee61/1TflB7tpSimtVo7HQdfst5Z1MZuyXG8ZavoY5p/Tt+ET4eEwlTeS/3wOHyR5ai7OW6/I3Nrj9WZ+zPH5Xslluz6o6bAvhxvaKpfEPwjBfK/wCp4e4980qMnzL+U61KC+1TXzR52kjnU0/KKeYe8O6htpJACbgAAACQAAASAAAAIACAAAABBIAVMbjY013OXLuXizyNx3Smmjpr3sxtbhycPh54mW1JuNK+su+fgjxNHocutyermnt/94VxE27y7tKlGEVGKSitEkdbixUxU6aRxC2I4efwtTetfTXQrr8yIX6Mt6PVF7Jy8Z7Qz7WpRVqezOUE7X2rO3HuOY1256it7Up2iFFsk88M8FnM1KMZPtFKSWujV3zKdFuueLxS/eJK3lTnV+nmv9WX5mdFz8S1fqz3Zfcn+VmWf+3b8E+HjMFLf8mcbkjs016c91+RubXX45WY/K5lVW0ZdV6HRYfC+HEzyT7ecrOz2LPue6jxNfWfWtPCjJHd2Mjd69HThJN6cLI1NDSZ1FZ49ynl7qMzsuW0yUiRNwJuSJAAAJAAAJAEgAIAABAAABBIEDnZjmKpppNX733Lp4ngblu8Y/08Pe31+jC1uHHr0qjpTxE1uRtKNN3TnrxfgeTj0GT051GX9/dXMTxzKus2qVFpPZitNiNoJeGhTl1+ontFuI+zDrmXWybMpVJdnLetFtT4PTufM9radwy5belk79vK2lpntLl4Sp9Lb7Ul6nrUn42ceXWpPej1XqbTJ47NH/m6340/zHGa2P1r/lqW+aVzDy34ffh6o1NPH6tfzBHlM5/5mX4s/wAzOw/82x7ujiau5U/DqfkZZn/t2/Bbw8ZhqlnfwORvDUlewSdXbinwUX8z0dspxaVmLyv4TCTjdN2Xhrc2NXuFdN8MRzK2bcLNZU4RvUcdnnPgzxr7lnyz2iP9K5v9W7A4iMoqdJrYu7SitlaaOxRfV56TxzxP2It9HTweZ7q1VRd0oyT0PS0293xR05a8/dnW7qYfERn7r6rvR0Ol1uLUxzSf8LYmJWEbiUoDIASJAAAJAASSBAAAIAAQSAENmMzERzI5OZ5oopxi/C64vwX7nMblu03n0sH+ZV2v9FPL6MJSU6zv/LT4xXiydt2ysfqZvP0RWvvLoZ7rha33L/M9rXVidPaIZX+V4vBy0fkcTeGtDtZBL6dfdkvQ9LZu2p/xK3H5VaErYhr/AFJr5s6Sn9xZ7uzCW8uq9Tblm8dmsv8AN1vxZepx+t/vX/LUt8y1Qqb8Pvx9TUwR+rX8wiPLbVhJV3K2jqSd/wCo7Hj4myvRjKT4WVpavoyy8cxKVSeT0pO7Wvg7J9Tyr6Wlu/CuaRLOGHjST2Ul0Vi3FSKeExHCth8zipyjPhtaPkc9uOOb5ptCq1u6xmGAo4yl2cpO3FShLZnF8/8Ak0cWW+G3MQiYizb/AITs8P2NBJOFLs6d3bgrXb5mPqdeXrv9UzHbiHncl/xeEhKFanKO8rO6nC1uKaujcz+llnmsqq9VXosmzSUq1OOm82n0sX7bWceprwtpaeXr4s7SG02IkSBJIASAAEiSBIACAAEEgAIGMpJK7dku8wyZK46za08QOJmWZNvYgm76KK96T8fA5LXblk1dvSw/L/Kq1ue0OZj8FODpubvKW9KK4JX9039HtUYYi1/JFPq6dNRilsxS0Xiz3a0iIWcM8ZK+Frr7FT8tynVR+jaPsi3h4vL5+95HE3hqw7OSztXj0n+Vm9tXbUQzp5V1K2Kl+LP8zOmiPjXe7rqpquqNqWTiZjlMp1pVI8XK7TejOf1Wjm9pmqm1OZbsNlT2ouUuDTsuvMpwbfNbRNpRGN2VSV3p3v1Pfhc2ulx6P0Jt4FdQNWUKz2ZSlB8VZ28Gjn9w1eXFl4pPZXM93NzLJYSjOVNNVbXjvvZb5annV1drX5vLC1eVL2UwtTaqVKsZQ2Po4wkmntcW7dLfEz1lqxERDCle7XnntO8PilRjZxUVtpq+9cnBo/UxdUoteYns9Nhqm3CE9lx24qWy1qrrgaFo6bTC2O8IwGWU1XjUjeLSb2U7QvbjY93ZeMmT4vMMqVjnl6SCOuiF7ajIZACRIAASJIACQAEAAIJEEABys9c9mGxa12pXaSV+DPC3uk3pWIt7/VXfwxyjD04pzU1UqPSU+XguRntWmwUr1UmJsUiGjPpK9P8ArXoepkZyxpy3V0XoWV8JZVZXo1Y84TXxjYp1Hekx9mNvDxOBbUpJqztwfU4zNSa9parsZUpOtCydt67tot195s7dS3rRPDOnl0pZenU2no9q+h1MR3XrlPDJNaci5KatPefU1bx3QzhT1XVGMR3Gxw182bPHdLKUNH0Yt4FKomaN2LzuMqShWbu02lZ9Dn9fSZvzKi3lZpZpwTjtNtJW4tnl2wo6nTqTUU5S0S4lERzPDNShDDbXaKnT23rt9nHbvzuXdWXjp57MezdPGRXDUrjHKeVjJqrnUlLkkl5s6LY8fTa1mePy78DqIXNyMhJIASAJACSAAkCAAACCRBA1V29mVnZ7Ls+TsVZZnonj6Il5GWLU1ebe15u58+y2yWt8VuWvM8sMLjHCpFw0TlFS14xvqja0OS+LNWYn3RWeJdDPZOUY7P1W/mjtb94bMscNO8I9CyvgWqFFyvf4GN68wKcMup3u4JvnY82+mpaeZhh0wu4bDJSVi3Fiito4hMQ3unvPqbnHdk3RgZjCtDeZReO6JZQjquqMYjuNkqdmbPCUyp6PoRaOwqumac1Q5+Py+M1quj70zWy4IvHEwxmvLgVcFKlOL2rxT71qjxtVpPTrMwpmnDLF4iTpuN272VuZ52PFzbtDGeZhpoRqf+OfwNn+lyT4gisrtHBVpfU2fGTv8kW49vyW89mcUl6LJ8D2cX3tvV8zotDpoxV4hdWvDrRiejDNsSJAkSAJACSAAASSBAgABBIhkDRVZXfvEwiXisVhpQlazau7O3E4vU6W9Mk9mvasxKaGBqSadtlXXHj8CzT6LLNomY4IpL0ksKtlX1OtrX4YbCYUVbgWQlYoU+JIrxp6mrMMW6lDVdSax3Gc47xscd2TNRMhnX2UtfLmYX447olrpTtxivLiV1tEew3xafBl0TEpTKN00JjmBW7J3tY15pLElR7mZxj7d08KmKy6E1vJNGvm01bRxPhE1U4ZJTi7pPpdtGpTQ46W5iGPRC7SwSXBfI2q4fpCeFmnhfCxbXCnhahTSVjYrWIjhkzsZgBIAkSAIAAAAkkCAAAQBDAxcSOBTrUNeHE1b4458MeGuNC/BERj+kHCzUhu/A2uOzJhGJMDbSiBXcbNmtaO7FnBarqK+UtlSOpsJGSMIQcnd/8ABTxNpQsbCtaxb0RwlrlR5GE4/ojgU2uOvqRFpjyNkZJ/sWRaJSlxuZDGUFZ9DG0dhoSNZi30lp5l+PwmGZYkAkAAJEgCAAAAAEkgAAAQQAEEjGUbmMxyNHYvn8GVdFoRwbE+b+TJ+IQk0uHyHVMewlVGu5eg6/sDnfjH4MibRPmBlGpFdzXkZRasCZ1lbn4WJm8HLCFNvVmERNhYSLojhIBIENCY5GDpciucf0Rwi7RHVNfIy2k1bg/Ey6omBpUXe1imayhvpqyL6RxDJkZAAJEgCAAAAAEgCQAAAAEEABBIAAAAgYyMJQ0zKpGJigJFiHBF9fDJkZgAIAASIlwML+BoNePLFtXu+TNhkyhwXQygZEgQAAAAAAAAEokS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28" name="AutoShape 24" descr="data:image/jpeg;base64,/9j/4AAQSkZJRgABAQAAAQABAAD/2wCEAAkGBw8PDw8ODw0PDg4PDw0NDw0PDA8MDA0NFBEWFhQRFBQYHCggGBolHRQUITEhJSkrLi4uFx8zODMsNygtLiwBCgoKDg0OGhAQFCwkHCQvLCwsLCwsLCwsLCwsLCwsLCwsLCwsLCwsLCwsLCwsLCwsLCwsLCwsLCwsLCwsLCwsLP/AABEIALEBHAMBEQACEQEDEQH/xAAbAAEAAgMBAQAAAAAAAAAAAAAAAQQCAwUGB//EAD8QAAIBAgMFBQQIBAUFAAAAAAABAgMRBAUhEiIxUXETQWGBsQYykaEjQmJyc7LB0TNSguEUJGPw8RVDU4PC/8QAGwEBAAIDAQEAAAAAAAAAAAAAAAEDAgQGBQf/xAAvEQEAAgEDAwIFAwUAAwAAAAAAAQIDBAUREiExE0EiMlFhcSOhsRQzgZHRQmLw/9oADAMBAAIRAxEAPwD7gAAASAAgCQAAAAAAAAAAAAAAAAAAAAAAAAAAAAAAAAAAQAAASAAAQAAAAAAABIACAAEgQAAASBAAAAAAAAAAAAAAAAAAAAAAAAAAAAAACQIAASBAAABIEASBAEgczOMfOhsWinGbabvvJ9OR4+663LpqxNOO7C9ulpyzEVKlXWT2Um2u7wPO2nU6jU6jqveeI9vYrMzLsHUswAAAAAAAAAAAAAAAAAAAAAAAAkAAAgCQAEAAJAAAMK1VQi5PginPnphpN7z2gefquWIq2X9oROLtbNuWo7eP4hTPxS6WT4KdGM+0cZScnZwvbY7uPedNtu3/ANJE8zzMrK148ugeoyAJAgABIEAAAACQAAAAAgCQAAAAAAAAAAAAAAAAABDdtXwMbWiscz4Hns2zDavraC4fucRuevnVZOmvyx+6m9mzK8xw8I2Tk2/ens6N8j0dv1uk0tOn3nzKa3q7NCvGotqDuuF/E6LBqMeevVjnmFkTy2lyQAAAAAAAAAAAAAAAAAAAAAAAAAAAAAAAAAAADjZtjvqRenf4vkcnvG4zkt6GKfz/AMV3t7OXm2CcKEZS9+dRK38sdluxq5dB/T6at7fNM/6hXevFVDAxspeX6nl3YVesyNfQrxlL1Oz2SvGlhs08OgeuyAAAAAAAAAACAAAAAAAAAACQAEASAAAAAAAAAAc/NMbsLZT3nxfJfueDvG5ejX0sc/FP7MbW4VMowW0+2mtPqR/+jU2bbeZ9fJH4/wCsaV95Y+1T3Ka+238v7m1v0/p1j7oy+HCw3B9Tk7KoetydfQw8bv5nc7RHGko2K+F09JkAAAAAAAAAAEASAAgAAAkAAAAAAAAAAAAAAABVx2KVOP2nwX6nm7lr66XH/wC0+ETPDj4HDOvNzlfs4u7f88uRz226G2ryzly+P5V1jqnmXfU4rS6Xda52McVjiFrge1k/4P8A7H6HP79Pw1hVl8ONh3p5nL28qYexytWo0/up/E7zbY40tI+zar4WjeSAAAAAAAAAAEASBAAAAAAAAEgQAAASAAAAAADViKyhFyfkub5GtqtTTT45vZEzw8/aeJq7KenGUu6MeRyGLHl3HUdVvH8Qq72l2sRTUKLjFWSikvidjjxVxY4pWO0LeOIc7DTd7XbVuop5Icn2oqfwl99+h4e9+awpzKWDe55s5m8d1cPb4BWpU19iHofQNHHGCsfZtR4WDZSAAAAAAAAAAAAAAAAIAkAAAAAAAAAAAQAuBjOaSbbslq2YZMlaVm1p7QPP47EyrVFCHF6RX8q5s4rU6jJuGeK1+X2/6ptPVPEOlhnRw8FBzjf6zveTkdFp7aXRY4pN4591kcVhnj68XRnKMk1u8Hf6yN6M9MleaW5Ty5mDndvp+pGOSHG9qpb9NfZk/meHvU/HWPsozeWjBv6Nefqc5f5mEPe0FaEVyjFfI+h4Y4x1j7NuGZaAAABIAAAAAAAAAAAgABIAAAAAQAuAuAIEAAAmePI4ebY+72Iaq9klrtSOQ3XX21N/RxfL/Mqr29oWsuwPZQlKWtSUXtPkuR7Gg0EabDNp+aYZVrxDyFCpJNK+nLiclliJtMtb3WlN2lr3fqjc2rtm7fRZTyu5RO7l0R1mCeeV0OX7UT+lguUP1Z4u8d8sfhRl8owXuQXP9WeDEc3iGNXvo8F0R9Cp8sNtkZASAAAAAkAAAAAAAABAEgAIAXAXAECAAGuvWjBXk/LvbNfU6rHp6dd5JnhyKmeuMnupx62t4XOdrvuabTb0/hV+p9m+jnlJ+9eHXVG9i33Db56zH7pjJC7SxdOfuzi/C+p6OLXafJ8t4Zcwo5tmCinCL+816Hj7xuXEejinvPmWF7cdmvJsC/49Rbz9yL+quZls+29Eerkjv7FK+8urWe7L7svQ93N/bt+Gcvn1GWq/33HAZPMtRZctJdP1Ru7XH63+GdPK7kj9/wDpOowe66HJ9ppfTpcqcfVnibrPOZRl8t2X/wDaXNw9UeThjnNWPuivl75HfV8Q20kgBIAkAAAAAAAAAAAAAACAAgAAAAaMVio01d8e5czR12vx6WnM+faETPDiJ1MVNpO0F70+6K5I5nHiz7ll67/L+0K+9nTo9jShsRSku/S+0+bfedTg0+HBTorDOIiGh4LDVeEOzl9nc/sU5Nu02bzTiUTWJVK+QSWtOonyUlsv4r9jzMuw8d8V/wDbGcf0ky/Kam3tV1uw1S2lJTf7GOi2e9cvVmjtH7orSee61/1TflB7tpSimtVo7HQdfst5Z1MZuyXG8ZavoY5p/Tt+ET4eEwlTeS/3wOHyR5ai7OW6/I3Nrj9WZ+zPH5Xslluz6o6bAvhxvaKpfEPwjBfK/wCp4e4980qMnzL+U61KC+1TXzR52kjnU0/KKeYe8O6htpJACbgAAACQAAASAAAAIACAAAABBIAVMbjY013OXLuXizyNx3Smmjpr3sxtbhycPh54mW1JuNK+su+fgjxNHocutyermnt/94VxE27y7tKlGEVGKSitEkdbixUxU6aRxC2I4efwtTetfTXQrr8yIX6Mt6PVF7Jy8Z7Qz7WpRVqezOUE7X2rO3HuOY1256it7Up2iFFsk88M8FnM1KMZPtFKSWujV3zKdFuueLxS/eJK3lTnV+nmv9WX5mdFz8S1fqz3Zfcn+VmWf+3b8E+HjMFLf8mcbkjs016c91+RubXX45WY/K5lVW0ZdV6HRYfC+HEzyT7ecrOz2LPue6jxNfWfWtPCjJHd2Mjd69HThJN6cLI1NDSZ1FZ49ynl7qMzsuW0yUiRNwJuSJAAAJAAAJAEgAIAABAAABBIEDnZjmKpppNX733Lp4ngblu8Y/08Pe31+jC1uHHr0qjpTxE1uRtKNN3TnrxfgeTj0GT051GX9/dXMTxzKus2qVFpPZitNiNoJeGhTl1+ontFuI+zDrmXWybMpVJdnLetFtT4PTufM9radwy5belk79vK2lpntLl4Sp9Lb7Ul6nrUn42ceXWpPej1XqbTJ47NH/m6340/zHGa2P1r/lqW+aVzDy34ffh6o1NPH6tfzBHlM5/5mX4s/wAzOw/82x7ujiau5U/DqfkZZn/t2/Bbw8ZhqlnfwORvDUlewSdXbinwUX8z0dspxaVmLyv4TCTjdN2Xhrc2NXuFdN8MRzK2bcLNZU4RvUcdnnPgzxr7lnyz2iP9K5v9W7A4iMoqdJrYu7SitlaaOxRfV56TxzxP2It9HTweZ7q1VRd0oyT0PS0293xR05a8/dnW7qYfERn7r6rvR0Ol1uLUxzSf8LYmJWEbiUoDIASJAAAJAASSBAAAIAAQSAENmMzERzI5OZ5oopxi/C64vwX7nMblu03n0sH+ZV2v9FPL6MJSU6zv/LT4xXiydt2ysfqZvP0RWvvLoZ7rha33L/M9rXVidPaIZX+V4vBy0fkcTeGtDtZBL6dfdkvQ9LZu2p/xK3H5VaErYhr/AFJr5s6Sn9xZ7uzCW8uq9Tblm8dmsv8AN1vxZepx+t/vX/LUt8y1Qqb8Pvx9TUwR+rX8wiPLbVhJV3K2jqSd/wCo7Hj4myvRjKT4WVpavoyy8cxKVSeT0pO7Wvg7J9Tyr6Wlu/CuaRLOGHjST2Ul0Vi3FSKeExHCth8zipyjPhtaPkc9uOOb5ptCq1u6xmGAo4yl2cpO3FShLZnF8/8Ak0cWW+G3MQiYizb/AITs8P2NBJOFLs6d3bgrXb5mPqdeXrv9UzHbiHncl/xeEhKFanKO8rO6nC1uKaujcz+llnmsqq9VXosmzSUq1OOm82n0sX7bWceprwtpaeXr4s7SG02IkSBJIASAAEiSBIACAAEEgAIGMpJK7dku8wyZK46za08QOJmWZNvYgm76KK96T8fA5LXblk1dvSw/L/Kq1ue0OZj8FODpubvKW9KK4JX9039HtUYYi1/JFPq6dNRilsxS0Xiz3a0iIWcM8ZK+Frr7FT8tynVR+jaPsi3h4vL5+95HE3hqw7OSztXj0n+Vm9tXbUQzp5V1K2Kl+LP8zOmiPjXe7rqpquqNqWTiZjlMp1pVI8XK7TejOf1Wjm9pmqm1OZbsNlT2ouUuDTsuvMpwbfNbRNpRGN2VSV3p3v1Pfhc2ulx6P0Jt4FdQNWUKz2ZSlB8VZ28Gjn9w1eXFl4pPZXM93NzLJYSjOVNNVbXjvvZb5annV1drX5vLC1eVL2UwtTaqVKsZQ2Po4wkmntcW7dLfEz1lqxERDCle7XnntO8PilRjZxUVtpq+9cnBo/UxdUoteYns9Nhqm3CE9lx24qWy1qrrgaFo6bTC2O8IwGWU1XjUjeLSb2U7QvbjY93ZeMmT4vMMqVjnl6SCOuiF7ajIZACRIAASJIACQAEAAIJEEABys9c9mGxa12pXaSV+DPC3uk3pWIt7/VXfwxyjD04pzU1UqPSU+XguRntWmwUr1UmJsUiGjPpK9P8ArXoepkZyxpy3V0XoWV8JZVZXo1Y84TXxjYp1Hekx9mNvDxOBbUpJqztwfU4zNSa9parsZUpOtCydt67tot195s7dS3rRPDOnl0pZenU2no9q+h1MR3XrlPDJNaci5KatPefU1bx3QzhT1XVGMR3Gxw182bPHdLKUNH0Yt4FKomaN2LzuMqShWbu02lZ9Dn9fSZvzKi3lZpZpwTjtNtJW4tnl2wo6nTqTUU5S0S4lERzPDNShDDbXaKnT23rt9nHbvzuXdWXjp57MezdPGRXDUrjHKeVjJqrnUlLkkl5s6LY8fTa1mePy78DqIXNyMhJIASAJACSAAkCAAACCRBA1V29mVnZ7Ls+TsVZZnonj6Il5GWLU1ebe15u58+y2yWt8VuWvM8sMLjHCpFw0TlFS14xvqja0OS+LNWYn3RWeJdDPZOUY7P1W/mjtb94bMscNO8I9CyvgWqFFyvf4GN68wKcMup3u4JvnY82+mpaeZhh0wu4bDJSVi3Fiito4hMQ3unvPqbnHdk3RgZjCtDeZReO6JZQjquqMYjuNkqdmbPCUyp6PoRaOwqumac1Q5+Py+M1quj70zWy4IvHEwxmvLgVcFKlOL2rxT71qjxtVpPTrMwpmnDLF4iTpuN272VuZ52PFzbtDGeZhpoRqf+OfwNn+lyT4gisrtHBVpfU2fGTv8kW49vyW89mcUl6LJ8D2cX3tvV8zotDpoxV4hdWvDrRiejDNsSJAkSAJACSAAASSBAgABBIhkDRVZXfvEwiXisVhpQlazau7O3E4vU6W9Mk9mvasxKaGBqSadtlXXHj8CzT6LLNomY4IpL0ksKtlX1OtrX4YbCYUVbgWQlYoU+JIrxp6mrMMW6lDVdSax3Gc47xscd2TNRMhnX2UtfLmYX447olrpTtxivLiV1tEew3xafBl0TEpTKN00JjmBW7J3tY15pLElR7mZxj7d08KmKy6E1vJNGvm01bRxPhE1U4ZJTi7pPpdtGpTQ46W5iGPRC7SwSXBfI2q4fpCeFmnhfCxbXCnhahTSVjYrWIjhkzsZgBIAkSAIAAAAkkCAAAQBDAxcSOBTrUNeHE1b4458MeGuNC/BERj+kHCzUhu/A2uOzJhGJMDbSiBXcbNmtaO7FnBarqK+UtlSOpsJGSMIQcnd/8ABTxNpQsbCtaxb0RwlrlR5GE4/ojgU2uOvqRFpjyNkZJ/sWRaJSlxuZDGUFZ9DG0dhoSNZi30lp5l+PwmGZYkAkAAJEgCAAAAAEkgAAAQQAEEjGUbmMxyNHYvn8GVdFoRwbE+b+TJ+IQk0uHyHVMewlVGu5eg6/sDnfjH4MibRPmBlGpFdzXkZRasCZ1lbn4WJm8HLCFNvVmERNhYSLojhIBIENCY5GDpciucf0Rwi7RHVNfIy2k1bg/Ey6omBpUXe1imayhvpqyL6RxDJkZAAJEgCAAAAAEgCQAAAAEEABBIAAAAgYyMJQ0zKpGJigJFiHBF9fDJkZgAIAASIlwML+BoNePLFtXu+TNhkyhwXQygZEgQAAAAAAAAEokS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142984"/>
            <a:ext cx="4572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"/>
          <p:cNvSpPr/>
          <p:nvPr/>
        </p:nvSpPr>
        <p:spPr>
          <a:xfrm>
            <a:off x="785786" y="4429132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Es el acto en el que se obtiene el consentimiento previo de la comunidad, a través de sus estructuras orgánicas, para la elaboración y ejecución del Plan de Gestión Integral de Bosque y Tierra.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214290"/>
            <a:ext cx="5929322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</a:rPr>
              <a:t>Relevamiento de información secundaria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21508" name="AutoShape 4" descr="data:image/jpeg;base64,/9j/4AAQSkZJRgABAQAAAQABAAD/2wCEAAkGBhMQERQUEhQSFRQVFRcVFRQVGBYVGBYXGhkVFhcUFxYXHCYfGBojHBUYHy8gIycpOC0sFR4xNTAqNyYsLCkBCQoKDgwOGg8PGTMhHyIqMDMsNC4sKiw1LCwtKSksNS8sNSo1LSksLCwsLy0tLCwsLCksLCwsKSwsKS0sLCwsLP/AABEIAH0AYAMBIgACEQEDEQH/xAAbAAAABwEAAAAAAAAAAAAAAAABAgMEBQYHAP/EAEAQAAIBAgQDAwoDBQcFAAAAAAECEQADBBIhMQVBUQYTYRQiMlNxgZGSodEWUrEHI0LB0jRic6Lh8PEXM0Njcv/EABsBAAIDAQEBAAAAAAAAAAAAAAADAgQFAQYH/8QAMxEAAQMCBAIHBwUBAAAAAAAAAQACAwQREiExoQVBE1FSYXGB4QYUFSIy0fAjQ5GiwRb/2gAMAwEAAhEDEQA/ADHsE/rl+Q/1UUdgbnrk+Q/1VdKjOIcVFs63LdtQwBd9RqrN/IfWvnEVXUSHC07L2x4tUNH1bBV89gbnrk+Q/eg/ANz1yfIfvU5w3i2YhVe3cAyK3d65Ce83YelGQdPSqYqc9VUwuwk7IZxaocLh2wVLHYC565Plb70P4BueuT5T96vWDbKwaDA6TzBjb207TFCZYNOUggA6SdT8DU4aqV4uX2Pglv4xVNORv5D7LOvwDc9cnyn7134BueuT5W+9aM+LGZTlaFUhtDzHP2xSjY8AzDCORB8PsPjTulfn+pz7Kh8aq/wBZp+ALnrk+U/eu/AFz1qfKfvWkPiwZgONCBoZ32/ShOOgroYEnY8tomjpnj9z+qPjdX+AfZZt+ALnrU+VvvXDsBc9bb+VvvV/xupkBtBGoIgSYpqDVOWtnY619k5vFqlwvfYIpqD7QcCN/YMQ0ZgpCspWcrqSIOhIIPXwqbS5oD1pQ3TVSGUwPxA5rOLcQzVe4FwB7TEuWIBGrEMzkAwdBAAkmN551P0fvTQM01yeczuxOOaGtwpzhMYEUgydZ091KWLss5AYg9B7dD8fpTCJNL4O/kOoJ1U7dJp8NQ42DjkO5KkjGZGpT65iiZ8x9RAEc/P+4+FGXFel5jkFs3o7bCPoR76bJjwogKSBPTX0tD4a/rXeX6zlbcH4MW/nWgaht749vRVujPZ3Tny3/wBb76mNjoSJ9w+FJrjgpkq0ZQNR4yDPPb6UQY+IGVtPjAgfypK/ig6xlYGFiP7ubr/9fSuOqMsTX5jTJdbHyI3RjjgUIObUAfQA0yFARXVjySukti5K21gboixRqKaGlnrTkNDNHGHJrvJ26fUV3o3HkuYh1ohMV3fHqaN3DHlXeTN0+oqbWvGgO6iS1F749TQ96etD5O3T9KHydulGGTv3RdqL3p6mu71upo3k7dKBrJAk7UWfzuj5UVmnegFBQilrqKaCaE0FdUkbNQTQU0wvF7F1ilu7bdl3VWBI9oFTa1zgSBdcyT3NXUWhqF0WQ0M0FDRcosgmumgmhozCF1CK6uriEUmgIriK6urqSvX0QeewUHTUx8PGqP2Uw3c4m3bWSFVwWVGkxABMjzQf1jrVp4rmDKy6xbuSv5tbcQeR39s1E4DjNzv4ttbsPeUK1y7ooymCwJEDUiAZkit7h0YLS06O17rXVOSVwcQAMlawDMZWkHKRlaZiQIjeCD76KrT/ALg9NjQ4DhdjD3BedzfvecTchistuchOm3jUccbhrLuiM0sz3MjBgSzeewUH0ZYmF0300FFXw2OOO8TsTr6XBy8kR1Bc6xGXWqj2t4viWvXBYvm0tjSBEM0K0toTGtWJu0g8j75SrXMqrEEAXWyiGESPOM7bUt2Y7NWMZaNx0zO2LIubaJBfLLwY15bzzpPtl2FS0ly5h/NFtgb9ss2iQxS8k8/OIImImIiK2PhjZYmZCzbHLdINQGyW8ln/ABLOpN0XbnerEvm84zrm6DXkIGm1TuD7S4xkGa6oOslUTX2mCOfICnvG+GqeF4TEhAwtW2svG5Nw2zaunxBka839tRNoaDYGAIG3ujl0p88DBk4A+SXI5zWjCe49d+9S9jtbeta3QlxBvAyN7iNCfCBvvVzBqqdluE5ma86iIAt5gDJBkuAdt4kRMHwq1qa8pxIwiTDGLEaq5TB+G7yobtDxB7QUJoWmW6RyBqvWeLXVMi4T1BMj4U4ucYd1KXIcdSII9mWKQxS2SxyqyjLpG4ad4npNakEHRNwPZfvVV7xKS4PsmXavtZcFyycO+VhbPeCAwJLDKpzDllJ0/NTbgXFnvv3l5pIuJJgABQVI0HTWmfH8hxNjKBlAQEDmA+oI5EjT30n2WGbOAQJKQeQmRPsraZTRMpMm2NteeZKqPeXS3Bvn9lrL3lC5iwC9Z0qlcXX9/d8W8fyrz9+9CrBEt52zr6SoVLRyIhZEGmGJdmdioIQ8hAbYDSdANKxqClMTy6+qu1koc0NGoVu4N+0WzhFC3UuPcfI5ZcoX0AsmfEH41Ccf4zdx9s3mOt1u5t2kMAIpZmL9Rvv15TFVPiVwG9AUqAsAGNgF6E1K8GuM2UFQAiHUGZLtodtP+2fjXo4oLiNgNhz3KqwzlkmMDNL8N4risPafDlVNi95pzlTkMlsyZW5mdDp0jWXHCOFm7cAYHuNZYGNt1B3A2BPhA2ME4nbzWmjcCQZiCOdJC4+gDZQNgoH1zb/SocSiIsGnUJk1QZJTI4DPW3NaCLiKIBUACIkAAeFAMZb/ADr8RVETFONwreyVP8xTm1xBeeZfAgn6iR9a8m7hZ7V0z309lNyaCk8NiBddUSSzsFUQRJOwk1Ot2MxgibUTtLoJ/wA1b7WudoFXlp5YSBK0gnryVNxdp7l+2wRsqwCTpzJmm/BLDWWfOrBSFAMT6Jfp4N9Kvf4Kxkx3JmCYzJrED83iKKexOLzR3YzbxntzHWM21WsUmDBhy8EnCFCV1TX4Lxev7o6TPnLGm/OkD2IxF9JFsso5pcX36q1J6J3ZP8IsqZxEzf8AYCPhlqT4XiDbQSFOY7zBjbURsAKlv+mV8Qe6cZtibi6zy1O+lLH9m18ADydvy+mP6quiZ7B8gIPgptADrnRRj8RzqQEMspiCv5QdZj84o1Sp/Z/iGI/cajo6/wBXgPhSw7F4ySO5aQATquxkDn/dNIllkqLXzshwUQr0K1LDsZjJjuTPTMk/Cag8TiO6uNbcEMrZWHQjl/xVVzHN1FlKKCWUkRtJ8M0l2Z/tuG/xk/Wtd4ti7ly6AbLwkkEFPO1gb7AgzprpyjXGcRhcjGDqDoRoR9aJ5VcH/kufO33pkFT0IIsvfcS4T7+9kjX2sOpb/axjtlfu4bJchCY/it7nl/pUBgMHikxJvMUbRhkkyFY5ozwTAJ2mshtYp8wJdzBGhZtdRI32MVILxXScp+dvD/X4+yne+g8liS+zT26P29VsPHsIb2EvoDlLnoWH8OjAalTsY5TUR2E4RcseUNdyIXS2otWx5gyC4C5fKuZmzxtsg92ZXOKEhsoZdIkO2h1OYeOv0FKji51ENpOudvZFMHEGgWsoH2ck1x7eq1vjPDXxD2EDlVClyBIEKFBzOCCCSwAA5ZjuBD21hbqLD3A2oyAAAL6XJQNNvhWLrxczs3zvH8XKdKB+JmA0HcmM7eOm/h9aV72zPLVH/PS3+vb1Wj8B4Pi0vq127bVwpDBQ7h+YJZoCrrOULI61au8ZWc+aW7tOsHzrvT3Vhx4odQM48c7Go3yu56y787feoxVDIWYWty8v8smM9m3yXJkt5eq3uyfPDhVDMAGJDTz1BCwNz9KxHtR/bsT/AIzfrTLyy562787fei2kLNqSSTqTqT7aXPUiUWAWzwrg7qB7nl97jq7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13 Grupo"/>
          <p:cNvGrpSpPr/>
          <p:nvPr/>
        </p:nvGrpSpPr>
        <p:grpSpPr>
          <a:xfrm>
            <a:off x="428596" y="3214686"/>
            <a:ext cx="5214974" cy="3471874"/>
            <a:chOff x="2714612" y="3071810"/>
            <a:chExt cx="3071834" cy="1471610"/>
          </a:xfrm>
        </p:grpSpPr>
        <p:pic>
          <p:nvPicPr>
            <p:cNvPr id="21506" name="Picture 2" descr="https://encrypted-tbn2.gstatic.com/images?q=tbn:ANd9GcQRuPC79vAOqt9CyxLuOgt8lrdfdjCB3Kp-QUETCc5V06LLnKn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071810"/>
              <a:ext cx="3071834" cy="1471610"/>
            </a:xfrm>
            <a:prstGeom prst="rect">
              <a:avLst/>
            </a:prstGeom>
            <a:noFill/>
          </p:spPr>
        </p:pic>
        <p:sp>
          <p:nvSpPr>
            <p:cNvPr id="11" name="10 Rectángulo"/>
            <p:cNvSpPr/>
            <p:nvPr/>
          </p:nvSpPr>
          <p:spPr>
            <a:xfrm>
              <a:off x="3786182" y="3143248"/>
              <a:ext cx="1813317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b="1" i="1" dirty="0" smtClean="0"/>
                <a:t>DIAGNÓSTICO</a:t>
              </a:r>
              <a:endParaRPr lang="es-ES" dirty="0"/>
            </a:p>
          </p:txBody>
        </p:sp>
      </p:grpSp>
      <p:sp>
        <p:nvSpPr>
          <p:cNvPr id="16" name="15 Rectángulo"/>
          <p:cNvSpPr/>
          <p:nvPr/>
        </p:nvSpPr>
        <p:spPr>
          <a:xfrm rot="19402055">
            <a:off x="5080110" y="4048853"/>
            <a:ext cx="311655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Económica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INE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PDM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PMOT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Estudios específicos</a:t>
            </a:r>
            <a:endParaRPr lang="es-ES" sz="2400" dirty="0"/>
          </a:p>
        </p:txBody>
      </p:sp>
      <p:sp>
        <p:nvSpPr>
          <p:cNvPr id="17" name="16 Rectángulo"/>
          <p:cNvSpPr/>
          <p:nvPr/>
        </p:nvSpPr>
        <p:spPr>
          <a:xfrm rot="19399933">
            <a:off x="4276841" y="1291022"/>
            <a:ext cx="3098925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Ambiental</a:t>
            </a:r>
            <a:r>
              <a:rPr lang="es-ES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PMOT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PLUS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ZAE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POP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Estudios específicos</a:t>
            </a:r>
            <a:endParaRPr lang="es-ES" sz="2400" dirty="0"/>
          </a:p>
        </p:txBody>
      </p:sp>
      <p:sp>
        <p:nvSpPr>
          <p:cNvPr id="18" name="17 Rectángulo"/>
          <p:cNvSpPr/>
          <p:nvPr/>
        </p:nvSpPr>
        <p:spPr>
          <a:xfrm rot="19036755">
            <a:off x="363660" y="731080"/>
            <a:ext cx="36744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Social</a:t>
            </a:r>
            <a:r>
              <a:rPr lang="es-ES" sz="28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/>
              <a:t>PDM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/>
              <a:t>INE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/>
              <a:t>Estudios locales</a:t>
            </a:r>
          </a:p>
        </p:txBody>
      </p:sp>
      <p:pic>
        <p:nvPicPr>
          <p:cNvPr id="10" name="9 Imagen" descr="logo a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3734" y="0"/>
            <a:ext cx="2980266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a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734" y="0"/>
            <a:ext cx="2980266" cy="1676400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UUEhQUFRQWFhcXFRYWFRQVFRYUFRQVFRcaFRUXHCYeGBojGhQUHy8gJCcpLCwsFx4xNTAqNSYrLCkBCQoKDgwOGg8PGiwlHyUpLCksLSksLCkpKSwsLCksLCkpLCwsLC4sKSwsLCwsKSwpLCwsLCwsLCwsLCwsKSksLP/AABEIANkA6AMBIgACEQEDEQH/xAAcAAABBQEBAQAAAAAAAAAAAAAEAAIDBQYBBwj/xABFEAABAwIDBQQHBgMGBQUAAAABAAIDBBEFEiEGEzFBUSJhcYEHFDJSkaGxI0JygsHRFWLhM1OSosLwJENzdPEWNDay4v/EABoBAAIDAQEAAAAAAAAAAAAAAAADAQIEBQb/xAAuEQACAgEEAQIFAgcBAAAAAAAAAQIRAwQSITFBE3EiUZGhsULRFSMyYYHh8AX/2gAMAwEAAhEDEQA/APcVwhdSQAJPDINWO/K7UeRQf8aLTaRlj3f1Vsoaika8WcPPmFDXyAZT4ix3A2PQ6Im6zddhzozfi3r+6bTYg9nA3HQ6qu6uyLNOo3R35keBQdLjDXaHsnv4fFKqxlrdG9t3QK1oknfSn33Kvq5hHxlHhc3+CHqd/ILk5B0HHzKy1c17HcTx5pc3XSH4sEsnRoH46fu5j5lcbjMx4EDxN1WQOudUabALK8shj06j2EOxOo99v+EFCzY9O3i8f4G/snGbRD1MWYJLzzvhkejEJh2mm6sPiLfRGR7TPHtRg/hJWa9RcDcKyp3aKy1E0Q8K8Ggp9o4naElh/mH6hWUcocLtII7isZPIzoCm0zXg5oiW+afHVLpipYpI2+866Jwcs5S7SOb2Zm/mA+oV3DI2QZmOv3j9QtUZKXQsJSUJkLeIuOo4/BSMkB1GqsA5JJJACSSSQAkkkkAJJJJACSSSQBFISDflzT2PuukIY9koAIe0EWNrLPYxRCLtD2TyGpv3Doreeuto3V55dB1ceQQsFLvDmcbjmeGbuaOTPqqvkgpKHCpJ9Xdln1/crR02FMYOyPM8UYxgGg0C7dCjRK4OZeSzOPYYPaWnKpdo5LMI52Uvofp5NTVGTZU9qwR3EKlpndsq2hlzaLkZZXJnRzKmda83RAbddZT3SmkDVVR8szjn2A1WcxKvIJy3VpLVFwsoW4YDqVVyQAGE1BcdVrIQAFRuogzgpIq0jRVbFyRdSAOFjqq8B8Ls0ZPh18RzRFM+4v1RO5vxUwyTjLgzziixwnHGy6Hsv6dfBGyU99WnK7qOHmOaytbh1u0zQjkP0VrgeO5+xJ7fI+9/VdbFlUuxVlnHVa5XjK7l0Pgf0RSjmhDxZwuP98EIJnREB5uzk/p3O/dPJD0lwFdQAkkkkAJJJJACSSSQAkBidQQA1ou88B0HMnuCnrKoRtvxPAAcSTwAVHjmJeqQOkcbzP0Hd4dwVZyUYuT6JScnSFFPEHFj5ox/eFz2tLz7tib5VaxYvCdGyxHuEjD9CvHS98r+Oh1urKDD3GwBOnkuP/EXf9J0loVXZ62JAeBB8CENPiDWrFYZh72ahzgfFW7aYnRxP6rRj16l3Eo9Io9stxi4KoMfr7qwpaXKL+0szjc+Z9hprwWz1E1aYzBijv4I8PhzEqwEGQ3Kiom5dU3EqzMLBc3JXZbM7kPfjgbooY596VQSUchdfWyuMPlyDUJU3xQgtIYFI6SybHiTSwgcQD53KFfd3BUfBKOzSXOiaynJRmHtyk3F7j/UD+im3WpPK5+ZUqNohj6ZtmNv1KKbUt6oGZ9gVmJ6x+ewJ4qV3wImjXzTm+irqikI7Y6305d6dhJLm6lWLjyUQnKMrESS6LHAcX3rcrvbH+YdVauYCCDwPELCveYZQ5nLUfqCtpQ1jZWBzefEdD0XaxZFNFE/AMx5hcGu1jJ7LvdPunu6FWITJog5paRcHiEFRyljt08km12OP3m9PEJpYsEkkkAJJJJACXCV1A4k8nLE3i/iejB7R/TzQBHT/avMp9htxH/qd8tFgNp6s1M59xvZaO4c1ttpKzc0xDdC6zGjoP8AwsRTQD9+9cn/ANHLVY17s6Gix23NjKKgA0A0V7SUXMhKipeZ+CtYIbLmY8e43zntOQw2RMcacyNTNaujDEYpzsjazoqvaKGFkTppTkLRo7mTybbndW9RO1jS55DWtF3E8gsTUzurJQ9w+xabwM6kfff1HRTlmsUQxRlN2iGN75HNDRlFrm/Hw7ld01E0AZmgnnxUtLSBtveKsoobLHCMpcs0TklwitfgsLuAc09Wk/qqvEMAePYcHj4FalsXcubkHRaPTEOSZgYmOY6zwQe9aClj0VzV0bXgAgO8uA8eIQjsNLDZhv8Aynj+U81WUJFXXgjDLJskyGqK7Kcrmlp6EJ0MBdqVDlXCKXQ3KXpfwgceaPjjsnPcq9C2+SuDt2p4qwFRVLLqKOnsqNWUcbC6mDM0248ksArzG/Lydy70TTjRVVZHkfp4hbNLOuDPPhm8ilDhcKGvpc7dNHDVp5hw/wB2VdhtdoDydxVyDddZOyQehqs7b8HDRw6OHEIlV0/2UoePZfZr+533XforAKQOpJJIA4UBhwzufL7xys/A02+ZuVJisxEZDfadZrfFxt+6ngiDGho4AADy0QBlNrJC+UMHBg18Xf0sq6lpOFxZHSDeSveebjby0CNhpuq89nTy5Wzs4WseJCpY+ZRrI0yOO/giWt5BacWOhGSdnWhOLgOOluPcOqXBY/HMYNQ51PESI2/20g5/yNTcmRYo2xcIPI6RHiuImrkLG/8AtmHl/wA14/0hWNHDlA017voO5MoaENA0sALNb0H7q2p6fmeP0XPipZJbpG1uOOO1HYIraniiGtTcqe13JbYquDLJ2dslJYDv5fsnpjBc3+H7plCrGbk8b9rmeXh4LrZr6OFj15J7ojxbx/RPOuhCmgsr6qiDxYjMAdDzHgeSgbSOaNASBy5/1Vs2G3s/BNkdbX5pcsSfLBu+ChlqOQULJTfVXdbLHlvLYDkfveXVU75ogeyX+bf6rJkjGD7LLHJ9ImEF0S2EKOlq2HQHXpz+CdPUW4KOKsXKLTpoHq6jIDZUprN443Vq6Ev4qjxTE4oXhrRmcSAbGwbc2421VsUqlZR4nPiKNHgk12kdD9Vf0NR90+SyuDvtJbqD8legrswfBlRa1VOHsLTwI+B5FR4ZOXMGb2m3a78TdP6qWmmzN+qFYMlQRykbf87dD8Rb4JxcsEkkkAV8/anY3kwF58fZb+qMldZpPQE/DVCUWssruhawflbc/MoiuP2b/wADv/qUAZvDYbsa49L/ANSj2Nv4fVBYTP8AZMHGw16q1Yei5Kim3R0Nz2r2EByUgFgkxllS7RY2YsscQDpn3yj3G+87omyahHcxaTm6QFtJjTnO9XgdZ5H2j+IjZz4feKZhOGBjQAOyPmebj1JTMIwfIPeJOZ7jxe48T4K9hp726D5rnfFlluZu4xxpHYYOZ8kS1icGp7Qt0IJGSU7OWSyp+VNd0+Pcm0Lsbx8PqVJZcDU4KUiGJdyrtl2yvRWxoFlFPwPcCT5J8soaLkgd5Nh8VDJVNbG54IflaXWaQb2F7aKrrolfMxkdaZJXGQ9ri0HhlPu9yt2YcXC4Fx3LI7L4+2sZ2mtjma52aPtFrbk2IPFo5eIKv4KkMuN7NGeYGSRg+IuFwPSrI/VOrL4opwH1VJk7lEzEy4s0JIzBxHMAAg25niChcQrmHV80jvJrB8bIbCAaogUxsy5GYXsLGx1+8UY4y3NY1aCcYuH8x19iavxqSXMyBrgOZA7X/wCUzDPRxI7tzvygahre04211PL5reYZgzYmgAeJ5uPUo+RoDD4H6Lt4NLt5mcvJqeNuNUvuzDYe60jfFaNZqkP2jfxD6rSrTExIIopsru4qbFtGtePuPB/Key75H5IJHn7SFzeZaR520/ROiyyDAkoMPlzRMd1aPjbVJWJIMI1YT70kh/zEfoiatl2OHVrh8QVBg39izvF/iSUY4IA+cpPSbNQ188cg3kIkNhwcxpseyencV63svtVFWRiSJwdfj3Ho4civE/SRs4P4hITIyMuAID9OHY4/lCH2ffNhszJIZWTtd/bxxEutGLautwOvFc/JCF3Hh/k14pSqpdH0Fj20Dadg0zPfoxnU9T3BUmF0mrnvdmkebuceX8re5UO1+Ksgaa55z3ia2FvIyHgbchbivFqvbKskcXOnk430dYfALMsU9S78I0ucMCryz6ogj+HcjGtXyrhnpGroHBzah57nG4PkvSdmvT4w2bWRW/nZr8uK1LA4eDO8qkeyBq7ZA4NjUNTGHwSNkaehF/AqwBVkkVdnCVxrE8BdsrURY2y4E5dCKIsQXVwqGrqBGxzncGgk+XL6KW6VsKsyu2WI5nNiB0Had4/dB8tfMLK1NZumlxNra6dwvwR1VKXvc4nVxJPn/u3kqHGZt2WvIzMbcvba5LLZXedivPOXr5bZ3oRWHFRc/wDpVlQ1tRGXQymNsmaMkGz2tdqAdTrbjy4FA1Oy0zwSK1pceJJYCT35mg9Oq0Wy9SIosoLnxFg3L2guIZbRrhxNhYXAPAXAIVDiERc4kbwa8Mrx+i1bqS2v680ZoRcm749vJn3bDPJJnq7tFyQztGw148B81udjsWjpogyOF+S5sS4XIPO37rL/AMOkLXAgsa4Wc92hDeeUcbngtFhNP2B05eCpPUzg04yv8Fnp4Si9yPRKPEGyi8Zv1HAjxC7iU+WN3gfos9gDshe7mbN8h/UojFqolh79F1MWr341fZxc8FCbjHopaJt5G/iC0iz+EsvK3u1WgC0RMyEisPks63VCrrXWIPRXRYOwjSO3uue34PdZdTcLdfef9V3zDT+qSaWHYN/YR/h+iKe+yCwl9ore657fg8ohyAPIfSxgFO57pKhr+WV8dszc3UHiL3WA2IyUlaHCZj4Xgsfe7SA7hmaR3L3fbbChNFqLggtP5uB+K8EqcODXuY8atNlkyK04vpjsMqfHaN+X0tRH6tUPYWxyOsC4AFpJLHNdzsCAvL8V2ciE8sQlax7ZHZA/2XxnVhDuHBX+H7MtkI1sjcV2B3gDnOuQAAb62AsAsuNLE3UjTklvXMTz7ENm54Rd7Dl5Ob2m/EKtstsMKqqYkQyOy+6e00+R0XJN28Wq6QtPOaDQ+bFrjml559v2/YzvHF9ce/7mbwXaOekfnp5HMPcTY+IXs+xvp0ikDY64ZH8N4B2T3novKn7KNlP/AAkzJf5HfZyDxa7Qqmr8LlgdllY5h6EW+fNXuGR8Pn7/AEI+OHfR9i0NcyVgfG8PaeDgbohfJGzO3NXQuBhkOUG5YdWnutyXuWxnpmpasNZOdzMdLH2Se4qrTj2Smn0eiWSslG8EXBBB5jguoARKzW1tdYNiB49p/wDpB+Z8gtKFjMToi6VznWu7W3McgLeCw66UliqK7/Bp0qj6ly8FKWFVW0GIsp2NfI0ujLskg4/ZvBDrDmRxt3LT+pW0sq7GcGbPE6Nw0d05FcPHJRmt64OtKW5NRAMNopoY70b456eTVjXuuOv2clxY8bg69Wg6pV1digFmwut+N1h5kW+axbdnq+icdwZMh/uzdrvxMNwfgioanFZeyGkd5iY0fMLrOMXypRa+bf5oxJy6aa9lZcQ4dUSPY6rlHtDLEw3Bdx7R526Lc07A1vgFndmNm5Izval5lmIsCfZYDxDBw+S01S3shvvEDy4lYMnxS/svlwv8Dm0lQ5riyMHuufE6oSSvMgt0RNVNcWVexll0NPHn2ONnl9y2wOLVzvJW6Gw2DLGOp1PmiV1V0ZhJJJKwBGAvuJf+q76NSUGzT+y/+Z7z8HEfouJiLoKoNHTN6SZvJ7Qf3RZCFd2ajuey35mH9j8kWVIA9XTB7HNPMfPkvH9qtliZS9rTc6OA6jmvZis9tDR5SJW+DvHqk5Y2gT2uzyWBjoCMwLfEKzjrTJYIzF6TPNnbHZwOtzdrvLktLhdJHKAXMDXDlYA37isDW50a1JpWA4VgYIBePJHVGAwvGrR8kfOMmnLkULPOeSUk4ss3ZjsZ9HEMmrNDxBGhB8Qs9VYPWQtyEieIfcmbn07n+0F6bA4qwbSAjUA3TN7fEuSqVdHglVgtLJpIySjk94Xkgv48WhVFVsbO0F8WWeMah8Ts3xHEL6Cr9nIZBYtCxOLbCiJxkp3GN41uw5T8uKaszj0/rz/sHFPtfTgxmyvpVraBwY5xkjB1jkvcDuJ1C9w2U9J1JXNAa8RyHjG82Pl1Xj1fvHHLVQMnHvgZJf8AG3QnxVbUbJwv7dLOYXix3c/Zsf5ZRomeovKr25RG35c/Zn1FmXn+PbIV4lkkpKoOa9xdupbG1zewzAi3wXn+BekXEsOs2qjdNCPvG7jl/leND5r1jZrb6krmgwytz/3biGvB8Dx8lZu1/wAyu2jDVWKYhT6VFJmHvMztHyLmfJRwbcxHR4liPe0Pb8WG/wDlXsQj+C8/2ubFVVbYIo4+xrK8NbcuP3b25Jb0+Oa5RdZ5w6dgVHtIx/sSwvPTMGu/wuyn5KzGLW9uNw7xqPmhqn0VU0jbtc9h16OboByOoWdqNiKmnP2FQbDkHOZ/lOixT0WLw6Hx1T/VH6G2p8WiP3rfiFvmn1Ege67CCGi1xwuePyWApq6uDrOa2Xxa2/xbZbnBQ/dB0rQw+6OQSpadwXgmeaDVxs7O3KNeJTaGnzvA5cT4KOolzOJ+CusKpMjbni76Lo4Me1HKnLdINSSSWsgSbLJlaT0BPwF/0TkJip+zLebyGD8xsfldBITgAytjvzbr4u1/VJS02jm9xHysElZEhGLNs1sg/wCW4O/KdHfIou6dIwEEHgRY+BQOGPOUsPtRnKe8D2T8FckKKjmiDmkEXBFipSuBl1AGNrKLcyWI0PA9R+6ljYLgjlwWqr8ObKzKfEHoVkHxugkyv4fK3ULHlxc2hmPJs4fRZ1UYcCL62uqmFt+KtQ0WDmm4QTaezvO6zZL8j4peAiOAdFK59gmtkCEqai57KW2oosh89RyQbocx1UkcZPFTtZZKjFzLpFc7DGG92goCXZqJ3Fq1lFQFx1CMqMGFtFqWnlVohzj0Ydmxlr7l5bfiL6HxHArO4z6NSTn3Ya4ah8J3bh35RoSvQXZmHzVgzEOzY2KZjyr9a5FSi/B5thu1mJUg3RcJ2G4DpWkSs0sDmGjuS0uyuG7tmZ+r3kkk8STqbrSVNLG6MuyjgP0Kq5JwNOFlXPm2pJERjbtl1A7s/H6BZ2sp3PKvKB2Zl/xfQKLIBqlttpMDMy4SWEPHmjn1RLQOSmrazNo3h16pYbhhlJPBo4n9B3puPHbtmec7+FD8Loc5zH2R8yr0LkcYAAGgCdZbEqF0cSXbJWUknEFL2pmt5MGc+LtG/K6NcQBc8BqfJC4cy4Mh4yG/5eDfkgKC2lJKySALgqtq/s5GyfddZj+73T8dPNWVkyamD2lrtQRYppY61ikDUFh0pF43+0y2vvN5O/RHIA5ZCYhhzZm2dx5HmEYkoasDD1NNJTOsfZPA/dP7FTNrWuHQ9FrKtrS05wC3ndYqroxmJZe19AeICzZMQRm4FZiuIlpIHE/REYWS4KOWEH2hr3qWlcGLDPG14NcMkH5LeChLgLIzD2QmV0O8Y6ZjQ58d+21rrWJHIG6nwepa4WuLrMYJ/wDJa7/tIP8AQujixxS4KZMj6RvIoA3gE4kBV20u0MVFTSVE18jANBq5ziQ1rWjqSQFj5tuKhhhNdROpYJ3tYyUTskMbpPYE7LDJfx08k/2EdvkvcZs5/ZVTO/KCV2jxMSVdTSljop4C0gOkDxLA/QSs7LbAEi41tfiqep2rp30stQY5t0Kj1emyvBfWP9n7NuUZATz14HwXPzYJZJcI1rLFIvv4wHUkjhpYW+FgqnDnGQ3OqFbVyMLaOqpDRmru2CT1htQwyjXJIQAWuNgNOZCjpcZk3lRFR0L6llLIYpn+sxxSl7dHGOEg9nQ2ve/XpWellKkUWVI1sdQ1kQBOtzoPJVlTVl3cOinjoM0+7GYjMATxIHf3jgo9mK+nm9ZMzHQyUb3NnifIJA1rRmEmYNbdjgCRpyTYYaM0puQVhOCOlNz2WdevgtPNC1kYa0WGmirtjtoDXUrajcmFjy7dtLsxdG05WvIyjLexNtfFWNYbm3RalFRRCVAaVlIGpWQBHZKyksmTPDWkngAgAKvOYtiH3tXdzBx+PBFhtvBQ0MB1kd7T/k3k1FZUANASUjG6jxXFAFqkkkmEglbTkkPZ7beH8w5tKmp5w9oI/wDB5gqVCPjLHZ28D7Y69470AFprnWTd6Mt76dVS4hXl+g0b9VDdAMxPEc5yj2R80CnFqVkp8lSJ8IPEIWTD+h+KfjNeYKWona1rnQwvkaHXylzRcZrEaLMVG1WIQUkdbPBQyUzmRyPZC6Zk7I5cuV3a0uMwFtUbLCrL0wub18iqWoxCakxeon9Tr5o5qWnY2Smp3S2c1rHO7Rs08COJWwjZnsY7ua5rXt01yvaHAm3DQrr43NtcEDlyHkiK2guDL7QTS4vQ1EAp62CRpikiNbCIGSPa/RjXA6k68eGiqoKCGQNZ/Aqzf3bm3z5mUzHA6u3zpbOaNToFvDQucL5HOHgSFVVGIFtfFRmNuR9JLO4uzZw+N7w0C5sG2A0smJskz/pKp5JJKZ9LJlrJppqSItGstNK05838sea+blm7tJ9ptlt9Qw0tIwP9SkjkijJLN+2NpbKMwtZ7yS7iNSdVqsN2WviPrkjg5rIRFTRZHARB1zK4k6Oc4k6jk4rXRsAGgA8EUwPJsHoYJKiDdYJWRvbLG50lS6ZkcAa4XewvkO9c2xsABfRB7XUkkk75KbDsRgxJry2OpgtuJQHWa6aS4YQWi5BF9QDdezAjuSFu5WJBsOgLYmZg0Pytz5QA3PYZrd17ry30l4AZsUp4aWQslrYnRVjW86WN7XZ3dDZrm99rL1suHD5LN4Hso6Ouqq2d7ZJZsrIrAgRU7eDBfmTYnw70AX9JTNijbGwBrGNDWgcA1oAA+AQ79TdFSP00+SBoq2OUOMTg8Me6NxbqA9mjhfgbHTxFlDAflSyqTKllUUQR5UG5m8ePcaf8Tv2CLmYToNAeJ7u5SNiAFgNEUSMsuFqlyrmVFANhb2guqWBuqSlIAlJJcJUgdUc0waNUnvPJDuivxQBXVRcTcez7v6qIRXGitdwo3UvMKjRBW7hLcKybCl6ujaFGT21jthtd/wBrL9F57ilBVR0FA6tqXzYU9lPv44o2RPhY5oMYe4AmRgNtb624AkFexYtgrainlgeXBssbo3FtswDvduCLqOLZ6MUraRwMkIhEBDrXexrcuthbNwNxwIVlwSYXb2odJVUFFGySSnmY+V0UErIvWGsFo2CRzgMga0OtfUHrqidlcDqaetO6o5aehfE7NFNUxTtbUM7THR2kc4XsAfE35K2Po1gNJFTPkqHeruLqebO1tRBf7rHtaLgdD3dAuM2X9REtZvayuqIoJTE2omLxownK1jQONrX1PmpA8xqpI6ike2aStfjW8LTDefSTe2DAwDI2Ld87g3W8bRCHHKGNgNmYZK0NLi/UPeCMziS7W4uSsjheO7inkq4cZgimmLp5KM0+du+cLmMBzjIDfS40+q9IwLDPWH0mJSNfFUeq5DCLCNu9JeSQRmGrr2voLIAwW2tBSGKsmpm1tTUxFz31YmcIqeQPByB7nhrsvDKwOI04K+2liNVVYFHJJK0Tx1BlMb3Ruf8A8NC83LbHXUHucbWVw70Sw7ueJlTVsp53Pc6BkjBGHv4kdjMR/KTY21urGm2CjZJRSGaeR1Fvd2ZHMdn3zGxkP7IsGtaLBtkAY5uxsMeNeoRunZRy0m/kgbPKGPeyQsGZ2bPl5kA6qXB5nYdPjUNMXGGmp2VEETnOeGSOhc4hpcSbEgadwW8dsww4g2uzv3jYDAGdnJkL89+F7377LlJsrGyrqaq7nOqWRskY7KWBsbS0ZdL6g63KAPIcM2cnqKFlRDSVj66Ru9ZXitiF5Cbj7MzCzPu2y3+i1G01PJU12CRVJkjdLFU+sNikLLvbTRue3NGfZJDhoeDjYq1b6JIm5mQ1dfBTucXGninyxa8QNLgHpdXUmxsO/oZWue31FkkcLNC0tkiEPbJ7Rs1o58UAZLB8EZSY3LRU5kZTTUAldGJZDlfvd3mjc5xc02vqDz8LAeibZuCOkfWtZI6eGWqDAJZMpDA5oBjvlJyki5F9QV6H/wCmGfxD17M/eer+r5OzkyZ89+F81++yrcG9H0dLUmaGoqmxmSST1beD1feSNc1xy2uQM1wL6EDogDJbJ7Ew4pRNrayaaSpnzv3jZnsEFnlobE0HKA2wNiFXxMrcSwiK2apNPVvZMwSGJ1ZBFoPtAePatrxtfU8djVeimBzpN1UVlNFK4ulggmyQvJ9rs2OUHoPoj630fQOgghgknpRT33TqeTI4ZrZsxsc97a3QBW+i99Ju520raiFzXt31LUOeXwPsbZc2uV2ut+XJbbKqPZXY2Kh3rmyTTSzEGWad+eR+UWaLiwAAJ/3ZaCyAI8q5lUtlyyAOxtXE8BJAHVwrqSAOZVwtTkkANypZU5JADDGuZFIkgCPKlu04pwQBHu1zdKVcKAATg8ObPuYs/vbtma/4rXRbY9bpycgBJJJIASSSSAEuELqSAOWSsupIAbZdsupIA5ZKy6kgDlkgF1JACSSS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RUUEhQUFRQWFhcXFRYWFRQVFRYUFRQVFRcaFRUXHCYeGBojGhQUHy8gJCcpLCwsFx4xNTAqNSYrLCkBCQoKDgwOGg8PGiwlHyUpLCksLSksLCkpKSwsLCksLCkpLCwsLC4sKSwsLCwsKSwpLCwsLCwsLCwsLCwsKSksLP/AABEIANkA6AMBIgACEQEDEQH/xAAcAAABBQEBAQAAAAAAAAAAAAAEAAIDBQYBBwj/xABFEAABAwIDBQQHBgMGBQUAAAABAAIDBBEFEiEGEzFBUSJhcYEHFDJSkaGxI0JygsHRFWLhM1OSosLwJENzdPEWNDay4v/EABoBAAIDAQEAAAAAAAAAAAAAAAADAQIEBQb/xAAuEQACAgEEAQIFAgcBAAAAAAAAAQIRAwQSITFBE3EiUZGhsULRFSMyYYHh8AX/2gAMAwEAAhEDEQA/APcVwhdSQAJPDINWO/K7UeRQf8aLTaRlj3f1Vsoaika8WcPPmFDXyAZT4ix3A2PQ6Im6zddhzozfi3r+6bTYg9nA3HQ6qu6uyLNOo3R35keBQdLjDXaHsnv4fFKqxlrdG9t3QK1oknfSn33Kvq5hHxlHhc3+CHqd/ILk5B0HHzKy1c17HcTx5pc3XSH4sEsnRoH46fu5j5lcbjMx4EDxN1WQOudUabALK8shj06j2EOxOo99v+EFCzY9O3i8f4G/snGbRD1MWYJLzzvhkejEJh2mm6sPiLfRGR7TPHtRg/hJWa9RcDcKyp3aKy1E0Q8K8Ggp9o4naElh/mH6hWUcocLtII7isZPIzoCm0zXg5oiW+afHVLpipYpI2+866Jwcs5S7SOb2Zm/mA+oV3DI2QZmOv3j9QtUZKXQsJSUJkLeIuOo4/BSMkB1GqsA5JJJACSSSQAkkkkAJJJJACSSSQBFISDflzT2PuukIY9koAIe0EWNrLPYxRCLtD2TyGpv3Doreeuto3V55dB1ceQQsFLvDmcbjmeGbuaOTPqqvkgpKHCpJ9Xdln1/crR02FMYOyPM8UYxgGg0C7dCjRK4OZeSzOPYYPaWnKpdo5LMI52Uvofp5NTVGTZU9qwR3EKlpndsq2hlzaLkZZXJnRzKmda83RAbddZT3SmkDVVR8szjn2A1WcxKvIJy3VpLVFwsoW4YDqVVyQAGE1BcdVrIQAFRuogzgpIq0jRVbFyRdSAOFjqq8B8Ls0ZPh18RzRFM+4v1RO5vxUwyTjLgzziixwnHGy6Hsv6dfBGyU99WnK7qOHmOaytbh1u0zQjkP0VrgeO5+xJ7fI+9/VdbFlUuxVlnHVa5XjK7l0Pgf0RSjmhDxZwuP98EIJnREB5uzk/p3O/dPJD0lwFdQAkkkkAJJJJACSSSQAkBidQQA1ou88B0HMnuCnrKoRtvxPAAcSTwAVHjmJeqQOkcbzP0Hd4dwVZyUYuT6JScnSFFPEHFj5ox/eFz2tLz7tib5VaxYvCdGyxHuEjD9CvHS98r+Oh1urKDD3GwBOnkuP/EXf9J0loVXZ62JAeBB8CENPiDWrFYZh72ahzgfFW7aYnRxP6rRj16l3Eo9Io9stxi4KoMfr7qwpaXKL+0szjc+Z9hprwWz1E1aYzBijv4I8PhzEqwEGQ3Kiom5dU3EqzMLBc3JXZbM7kPfjgbooY596VQSUchdfWyuMPlyDUJU3xQgtIYFI6SybHiTSwgcQD53KFfd3BUfBKOzSXOiaynJRmHtyk3F7j/UD+im3WpPK5+ZUqNohj6ZtmNv1KKbUt6oGZ9gVmJ6x+ewJ4qV3wImjXzTm+irqikI7Y6305d6dhJLm6lWLjyUQnKMrESS6LHAcX3rcrvbH+YdVauYCCDwPELCveYZQ5nLUfqCtpQ1jZWBzefEdD0XaxZFNFE/AMx5hcGu1jJ7LvdPunu6FWITJog5paRcHiEFRyljt08km12OP3m9PEJpYsEkkkAJJJJACXCV1A4k8nLE3i/iejB7R/TzQBHT/avMp9htxH/qd8tFgNp6s1M59xvZaO4c1ttpKzc0xDdC6zGjoP8AwsRTQD9+9cn/ANHLVY17s6Gix23NjKKgA0A0V7SUXMhKipeZ+CtYIbLmY8e43zntOQw2RMcacyNTNaujDEYpzsjazoqvaKGFkTppTkLRo7mTybbndW9RO1jS55DWtF3E8gsTUzurJQ9w+xabwM6kfff1HRTlmsUQxRlN2iGN75HNDRlFrm/Hw7ld01E0AZmgnnxUtLSBtveKsoobLHCMpcs0TklwitfgsLuAc09Wk/qqvEMAePYcHj4FalsXcubkHRaPTEOSZgYmOY6zwQe9aClj0VzV0bXgAgO8uA8eIQjsNLDZhv8Aynj+U81WUJFXXgjDLJskyGqK7Kcrmlp6EJ0MBdqVDlXCKXQ3KXpfwgceaPjjsnPcq9C2+SuDt2p4qwFRVLLqKOnsqNWUcbC6mDM0248ksArzG/Lydy70TTjRVVZHkfp4hbNLOuDPPhm8ilDhcKGvpc7dNHDVp5hw/wB2VdhtdoDydxVyDddZOyQehqs7b8HDRw6OHEIlV0/2UoePZfZr+533XforAKQOpJJIA4UBhwzufL7xys/A02+ZuVJisxEZDfadZrfFxt+6ngiDGho4AADy0QBlNrJC+UMHBg18Xf0sq6lpOFxZHSDeSveebjby0CNhpuq89nTy5Wzs4WseJCpY+ZRrI0yOO/giWt5BacWOhGSdnWhOLgOOluPcOqXBY/HMYNQ51PESI2/20g5/yNTcmRYo2xcIPI6RHiuImrkLG/8AtmHl/wA14/0hWNHDlA017voO5MoaENA0sALNb0H7q2p6fmeP0XPipZJbpG1uOOO1HYIraniiGtTcqe13JbYquDLJ2dslJYDv5fsnpjBc3+H7plCrGbk8b9rmeXh4LrZr6OFj15J7ojxbx/RPOuhCmgsr6qiDxYjMAdDzHgeSgbSOaNASBy5/1Vs2G3s/BNkdbX5pcsSfLBu+ChlqOQULJTfVXdbLHlvLYDkfveXVU75ogeyX+bf6rJkjGD7LLHJ9ImEF0S2EKOlq2HQHXpz+CdPUW4KOKsXKLTpoHq6jIDZUprN443Vq6Ev4qjxTE4oXhrRmcSAbGwbc2421VsUqlZR4nPiKNHgk12kdD9Vf0NR90+SyuDvtJbqD8legrswfBlRa1VOHsLTwI+B5FR4ZOXMGb2m3a78TdP6qWmmzN+qFYMlQRykbf87dD8Rb4JxcsEkkkAV8/anY3kwF58fZb+qMldZpPQE/DVCUWssruhawflbc/MoiuP2b/wADv/qUAZvDYbsa49L/ANSj2Nv4fVBYTP8AZMHGw16q1Yei5Kim3R0Nz2r2EByUgFgkxllS7RY2YsscQDpn3yj3G+87omyahHcxaTm6QFtJjTnO9XgdZ5H2j+IjZz4feKZhOGBjQAOyPmebj1JTMIwfIPeJOZ7jxe48T4K9hp726D5rnfFlluZu4xxpHYYOZ8kS1icGp7Qt0IJGSU7OWSyp+VNd0+Pcm0Lsbx8PqVJZcDU4KUiGJdyrtl2yvRWxoFlFPwPcCT5J8soaLkgd5Nh8VDJVNbG54IflaXWaQb2F7aKrrolfMxkdaZJXGQ9ri0HhlPu9yt2YcXC4Fx3LI7L4+2sZ2mtjma52aPtFrbk2IPFo5eIKv4KkMuN7NGeYGSRg+IuFwPSrI/VOrL4opwH1VJk7lEzEy4s0JIzBxHMAAg25niChcQrmHV80jvJrB8bIbCAaogUxsy5GYXsLGx1+8UY4y3NY1aCcYuH8x19iavxqSXMyBrgOZA7X/wCUzDPRxI7tzvygahre04211PL5reYZgzYmgAeJ5uPUo+RoDD4H6Lt4NLt5mcvJqeNuNUvuzDYe60jfFaNZqkP2jfxD6rSrTExIIopsru4qbFtGtePuPB/Key75H5IJHn7SFzeZaR520/ROiyyDAkoMPlzRMd1aPjbVJWJIMI1YT70kh/zEfoiatl2OHVrh8QVBg39izvF/iSUY4IA+cpPSbNQ188cg3kIkNhwcxpseyencV63svtVFWRiSJwdfj3Ho4civE/SRs4P4hITIyMuAID9OHY4/lCH2ffNhszJIZWTtd/bxxEutGLautwOvFc/JCF3Hh/k14pSqpdH0Fj20Dadg0zPfoxnU9T3BUmF0mrnvdmkebuceX8re5UO1+Ksgaa55z3ia2FvIyHgbchbivFqvbKskcXOnk430dYfALMsU9S78I0ucMCryz6ogj+HcjGtXyrhnpGroHBzah57nG4PkvSdmvT4w2bWRW/nZr8uK1LA4eDO8qkeyBq7ZA4NjUNTGHwSNkaehF/AqwBVkkVdnCVxrE8BdsrURY2y4E5dCKIsQXVwqGrqBGxzncGgk+XL6KW6VsKsyu2WI5nNiB0Had4/dB8tfMLK1NZumlxNra6dwvwR1VKXvc4nVxJPn/u3kqHGZt2WvIzMbcvba5LLZXedivPOXr5bZ3oRWHFRc/wDpVlQ1tRGXQymNsmaMkGz2tdqAdTrbjy4FA1Oy0zwSK1pceJJYCT35mg9Oq0Wy9SIosoLnxFg3L2guIZbRrhxNhYXAPAXAIVDiERc4kbwa8Mrx+i1bqS2v680ZoRcm749vJn3bDPJJnq7tFyQztGw148B81udjsWjpogyOF+S5sS4XIPO37rL/AMOkLXAgsa4Wc92hDeeUcbngtFhNP2B05eCpPUzg04yv8Fnp4Si9yPRKPEGyi8Zv1HAjxC7iU+WN3gfos9gDshe7mbN8h/UojFqolh79F1MWr341fZxc8FCbjHopaJt5G/iC0iz+EsvK3u1WgC0RMyEisPks63VCrrXWIPRXRYOwjSO3uue34PdZdTcLdfef9V3zDT+qSaWHYN/YR/h+iKe+yCwl9ore657fg8ohyAPIfSxgFO57pKhr+WV8dszc3UHiL3WA2IyUlaHCZj4Xgsfe7SA7hmaR3L3fbbChNFqLggtP5uB+K8EqcODXuY8atNlkyK04vpjsMqfHaN+X0tRH6tUPYWxyOsC4AFpJLHNdzsCAvL8V2ciE8sQlax7ZHZA/2XxnVhDuHBX+H7MtkI1sjcV2B3gDnOuQAAb62AsAsuNLE3UjTklvXMTz7ENm54Rd7Dl5Ob2m/EKtstsMKqqYkQyOy+6e00+R0XJN28Wq6QtPOaDQ+bFrjml559v2/YzvHF9ce/7mbwXaOekfnp5HMPcTY+IXs+xvp0ikDY64ZH8N4B2T3novKn7KNlP/AAkzJf5HfZyDxa7Qqmr8LlgdllY5h6EW+fNXuGR8Pn7/AEI+OHfR9i0NcyVgfG8PaeDgbohfJGzO3NXQuBhkOUG5YdWnutyXuWxnpmpasNZOdzMdLH2Se4qrTj2Smn0eiWSslG8EXBBB5jguoARKzW1tdYNiB49p/wDpB+Z8gtKFjMToi6VznWu7W3McgLeCw66UliqK7/Bp0qj6ly8FKWFVW0GIsp2NfI0ujLskg4/ZvBDrDmRxt3LT+pW0sq7GcGbPE6Nw0d05FcPHJRmt64OtKW5NRAMNopoY70b456eTVjXuuOv2clxY8bg69Wg6pV1digFmwut+N1h5kW+axbdnq+icdwZMh/uzdrvxMNwfgioanFZeyGkd5iY0fMLrOMXypRa+bf5oxJy6aa9lZcQ4dUSPY6rlHtDLEw3Bdx7R526Lc07A1vgFndmNm5Izval5lmIsCfZYDxDBw+S01S3shvvEDy4lYMnxS/svlwv8Dm0lQ5riyMHuufE6oSSvMgt0RNVNcWVexll0NPHn2ONnl9y2wOLVzvJW6Gw2DLGOp1PmiV1V0ZhJJJKwBGAvuJf+q76NSUGzT+y/+Z7z8HEfouJiLoKoNHTN6SZvJ7Qf3RZCFd2ajuey35mH9j8kWVIA9XTB7HNPMfPkvH9qtliZS9rTc6OA6jmvZis9tDR5SJW+DvHqk5Y2gT2uzyWBjoCMwLfEKzjrTJYIzF6TPNnbHZwOtzdrvLktLhdJHKAXMDXDlYA37isDW50a1JpWA4VgYIBePJHVGAwvGrR8kfOMmnLkULPOeSUk4ss3ZjsZ9HEMmrNDxBGhB8Qs9VYPWQtyEieIfcmbn07n+0F6bA4qwbSAjUA3TN7fEuSqVdHglVgtLJpIySjk94Xkgv48WhVFVsbO0F8WWeMah8Ts3xHEL6Cr9nIZBYtCxOLbCiJxkp3GN41uw5T8uKaszj0/rz/sHFPtfTgxmyvpVraBwY5xkjB1jkvcDuJ1C9w2U9J1JXNAa8RyHjG82Pl1Xj1fvHHLVQMnHvgZJf8AG3QnxVbUbJwv7dLOYXix3c/Zsf5ZRomeovKr25RG35c/Zn1FmXn+PbIV4lkkpKoOa9xdupbG1zewzAi3wXn+BekXEsOs2qjdNCPvG7jl/leND5r1jZrb6krmgwytz/3biGvB8Dx8lZu1/wAyu2jDVWKYhT6VFJmHvMztHyLmfJRwbcxHR4liPe0Pb8WG/wDlXsQj+C8/2ubFVVbYIo4+xrK8NbcuP3b25Jb0+Oa5RdZ5w6dgVHtIx/sSwvPTMGu/wuyn5KzGLW9uNw7xqPmhqn0VU0jbtc9h16OboByOoWdqNiKmnP2FQbDkHOZ/lOixT0WLw6Hx1T/VH6G2p8WiP3rfiFvmn1Ege67CCGi1xwuePyWApq6uDrOa2Xxa2/xbZbnBQ/dB0rQw+6OQSpadwXgmeaDVxs7O3KNeJTaGnzvA5cT4KOolzOJ+CusKpMjbni76Lo4Me1HKnLdINSSSWsgSbLJlaT0BPwF/0TkJip+zLebyGD8xsfldBITgAytjvzbr4u1/VJS02jm9xHysElZEhGLNs1sg/wCW4O/KdHfIou6dIwEEHgRY+BQOGPOUsPtRnKe8D2T8FckKKjmiDmkEXBFipSuBl1AGNrKLcyWI0PA9R+6ljYLgjlwWqr8ObKzKfEHoVkHxugkyv4fK3ULHlxc2hmPJs4fRZ1UYcCL62uqmFt+KtQ0WDmm4QTaezvO6zZL8j4peAiOAdFK59gmtkCEqai57KW2oosh89RyQbocx1UkcZPFTtZZKjFzLpFc7DGG92goCXZqJ3Fq1lFQFx1CMqMGFtFqWnlVohzj0Ydmxlr7l5bfiL6HxHArO4z6NSTn3Ya4ah8J3bh35RoSvQXZmHzVgzEOzY2KZjyr9a5FSi/B5thu1mJUg3RcJ2G4DpWkSs0sDmGjuS0uyuG7tmZ+r3kkk8STqbrSVNLG6MuyjgP0Kq5JwNOFlXPm2pJERjbtl1A7s/H6BZ2sp3PKvKB2Zl/xfQKLIBqlttpMDMy4SWEPHmjn1RLQOSmrazNo3h16pYbhhlJPBo4n9B3puPHbtmec7+FD8Loc5zH2R8yr0LkcYAAGgCdZbEqF0cSXbJWUknEFL2pmt5MGc+LtG/K6NcQBc8BqfJC4cy4Mh4yG/5eDfkgKC2lJKySALgqtq/s5GyfddZj+73T8dPNWVkyamD2lrtQRYppY61ikDUFh0pF43+0y2vvN5O/RHIA5ZCYhhzZm2dx5HmEYkoasDD1NNJTOsfZPA/dP7FTNrWuHQ9FrKtrS05wC3ndYqroxmJZe19AeICzZMQRm4FZiuIlpIHE/REYWS4KOWEH2hr3qWlcGLDPG14NcMkH5LeChLgLIzD2QmV0O8Y6ZjQ58d+21rrWJHIG6nwepa4WuLrMYJ/wDJa7/tIP8AQujixxS4KZMj6RvIoA3gE4kBV20u0MVFTSVE18jANBq5ziQ1rWjqSQFj5tuKhhhNdROpYJ3tYyUTskMbpPYE7LDJfx08k/2EdvkvcZs5/ZVTO/KCV2jxMSVdTSljop4C0gOkDxLA/QSs7LbAEi41tfiqep2rp30stQY5t0Kj1emyvBfWP9n7NuUZATz14HwXPzYJZJcI1rLFIvv4wHUkjhpYW+FgqnDnGQ3OqFbVyMLaOqpDRmru2CT1htQwyjXJIQAWuNgNOZCjpcZk3lRFR0L6llLIYpn+sxxSl7dHGOEg9nQ2ve/XpWellKkUWVI1sdQ1kQBOtzoPJVlTVl3cOinjoM0+7GYjMATxIHf3jgo9mK+nm9ZMzHQyUb3NnifIJA1rRmEmYNbdjgCRpyTYYaM0puQVhOCOlNz2WdevgtPNC1kYa0WGmirtjtoDXUrajcmFjy7dtLsxdG05WvIyjLexNtfFWNYbm3RalFRRCVAaVlIGpWQBHZKyksmTPDWkngAgAKvOYtiH3tXdzBx+PBFhtvBQ0MB1kd7T/k3k1FZUANASUjG6jxXFAFqkkkmEglbTkkPZ7beH8w5tKmp5w9oI/wDB5gqVCPjLHZ28D7Y69470AFprnWTd6Mt76dVS4hXl+g0b9VDdAMxPEc5yj2R80CnFqVkp8lSJ8IPEIWTD+h+KfjNeYKWona1rnQwvkaHXylzRcZrEaLMVG1WIQUkdbPBQyUzmRyPZC6Zk7I5cuV3a0uMwFtUbLCrL0wub18iqWoxCakxeon9Tr5o5qWnY2Smp3S2c1rHO7Rs08COJWwjZnsY7ua5rXt01yvaHAm3DQrr43NtcEDlyHkiK2guDL7QTS4vQ1EAp62CRpikiNbCIGSPa/RjXA6k68eGiqoKCGQNZ/Aqzf3bm3z5mUzHA6u3zpbOaNToFvDQucL5HOHgSFVVGIFtfFRmNuR9JLO4uzZw+N7w0C5sG2A0smJskz/pKp5JJKZ9LJlrJppqSItGstNK05838sea+blm7tJ9ptlt9Qw0tIwP9SkjkijJLN+2NpbKMwtZ7yS7iNSdVqsN2WviPrkjg5rIRFTRZHARB1zK4k6Oc4k6jk4rXRsAGgA8EUwPJsHoYJKiDdYJWRvbLG50lS6ZkcAa4XewvkO9c2xsABfRB7XUkkk75KbDsRgxJry2OpgtuJQHWa6aS4YQWi5BF9QDdezAjuSFu5WJBsOgLYmZg0Pytz5QA3PYZrd17ry30l4AZsUp4aWQslrYnRVjW86WN7XZ3dDZrm99rL1suHD5LN4Hso6Ouqq2d7ZJZsrIrAgRU7eDBfmTYnw70AX9JTNijbGwBrGNDWgcA1oAA+AQ79TdFSP00+SBoq2OUOMTg8Me6NxbqA9mjhfgbHTxFlDAflSyqTKllUUQR5UG5m8ePcaf8Tv2CLmYToNAeJ7u5SNiAFgNEUSMsuFqlyrmVFANhb2guqWBuqSlIAlJJcJUgdUc0waNUnvPJDuivxQBXVRcTcez7v6qIRXGitdwo3UvMKjRBW7hLcKybCl6ujaFGT21jthtd/wBrL9F57ilBVR0FA6tqXzYU9lPv44o2RPhY5oMYe4AmRgNtb624AkFexYtgrainlgeXBssbo3FtswDvduCLqOLZ6MUraRwMkIhEBDrXexrcuthbNwNxwIVlwSYXb2odJVUFFGySSnmY+V0UErIvWGsFo2CRzgMga0OtfUHrqidlcDqaetO6o5aehfE7NFNUxTtbUM7THR2kc4XsAfE35K2Po1gNJFTPkqHeruLqebO1tRBf7rHtaLgdD3dAuM2X9REtZvayuqIoJTE2omLxownK1jQONrX1PmpA8xqpI6ike2aStfjW8LTDefSTe2DAwDI2Ld87g3W8bRCHHKGNgNmYZK0NLi/UPeCMziS7W4uSsjheO7inkq4cZgimmLp5KM0+du+cLmMBzjIDfS40+q9IwLDPWH0mJSNfFUeq5DCLCNu9JeSQRmGrr2voLIAwW2tBSGKsmpm1tTUxFz31YmcIqeQPByB7nhrsvDKwOI04K+2liNVVYFHJJK0Tx1BlMb3Ruf8A8NC83LbHXUHucbWVw70Sw7ueJlTVsp53Pc6BkjBGHv4kdjMR/KTY21urGm2CjZJRSGaeR1Fvd2ZHMdn3zGxkP7IsGtaLBtkAY5uxsMeNeoRunZRy0m/kgbPKGPeyQsGZ2bPl5kA6qXB5nYdPjUNMXGGmp2VEETnOeGSOhc4hpcSbEgadwW8dsww4g2uzv3jYDAGdnJkL89+F7377LlJsrGyrqaq7nOqWRskY7KWBsbS0ZdL6g63KAPIcM2cnqKFlRDSVj66Ru9ZXitiF5Cbj7MzCzPu2y3+i1G01PJU12CRVJkjdLFU+sNikLLvbTRue3NGfZJDhoeDjYq1b6JIm5mQ1dfBTucXGninyxa8QNLgHpdXUmxsO/oZWue31FkkcLNC0tkiEPbJ7Rs1o58UAZLB8EZSY3LRU5kZTTUAldGJZDlfvd3mjc5xc02vqDz8LAeibZuCOkfWtZI6eGWqDAJZMpDA5oBjvlJyki5F9QV6H/wCmGfxD17M/eer+r5OzkyZ89+F81++yrcG9H0dLUmaGoqmxmSST1beD1feSNc1xy2uQM1wL6EDogDJbJ7Ew4pRNrayaaSpnzv3jZnsEFnlobE0HKA2wNiFXxMrcSwiK2apNPVvZMwSGJ1ZBFoPtAePatrxtfU8djVeimBzpN1UVlNFK4ulggmyQvJ9rs2OUHoPoj630fQOgghgknpRT33TqeTI4ZrZsxsc97a3QBW+i99Ju520raiFzXt31LUOeXwPsbZc2uV2ut+XJbbKqPZXY2Kh3rmyTTSzEGWad+eR+UWaLiwAAJ/3ZaCyAI8q5lUtlyyAOxtXE8BJAHVwrqSAOZVwtTkkANypZU5JADDGuZFIkgCPKlu04pwQBHu1zdKVcKAATg8ObPuYs/vbtma/4rXRbY9bpycgBJJJIASSSSAEuELqSAOWSsupIAbZdsupIA5ZKy6kgDlkgF1JACSSS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5 Grupo"/>
          <p:cNvGrpSpPr/>
          <p:nvPr/>
        </p:nvGrpSpPr>
        <p:grpSpPr>
          <a:xfrm>
            <a:off x="142844" y="3214686"/>
            <a:ext cx="5214974" cy="3471874"/>
            <a:chOff x="2714612" y="3071810"/>
            <a:chExt cx="3071834" cy="1471610"/>
          </a:xfrm>
        </p:grpSpPr>
        <p:pic>
          <p:nvPicPr>
            <p:cNvPr id="7" name="Picture 2" descr="https://encrypted-tbn2.gstatic.com/images?q=tbn:ANd9GcQRuPC79vAOqt9CyxLuOgt8lrdfdjCB3Kp-QUETCc5V06LLnKnz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612" y="3071810"/>
              <a:ext cx="3071834" cy="1471610"/>
            </a:xfrm>
            <a:prstGeom prst="rect">
              <a:avLst/>
            </a:prstGeom>
            <a:noFill/>
          </p:spPr>
        </p:pic>
        <p:sp>
          <p:nvSpPr>
            <p:cNvPr id="8" name="7 Rectángulo"/>
            <p:cNvSpPr/>
            <p:nvPr/>
          </p:nvSpPr>
          <p:spPr>
            <a:xfrm>
              <a:off x="3786182" y="3143248"/>
              <a:ext cx="1813317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b="1" i="1" dirty="0" smtClean="0"/>
                <a:t>DIAGNÓSTICO</a:t>
              </a:r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0"/>
            <a:ext cx="6500826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</a:rPr>
              <a:t>Relevamiento de información primaria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20367388">
            <a:off x="459493" y="1112468"/>
            <a:ext cx="4215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Social</a:t>
            </a:r>
            <a:r>
              <a:rPr lang="es-E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/>
              <a:t> </a:t>
            </a:r>
            <a:r>
              <a:rPr lang="es-ES" sz="1600" b="1" dirty="0" smtClean="0"/>
              <a:t>Entrevista a actores clave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 Análisis organizacional/    institucional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 Dialogo semi estructurado a grupos focales </a:t>
            </a:r>
          </a:p>
        </p:txBody>
      </p:sp>
      <p:sp>
        <p:nvSpPr>
          <p:cNvPr id="11" name="10 Rectángulo"/>
          <p:cNvSpPr/>
          <p:nvPr/>
        </p:nvSpPr>
        <p:spPr>
          <a:xfrm rot="20673182">
            <a:off x="3932449" y="1844461"/>
            <a:ext cx="5517857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Ambiental</a:t>
            </a:r>
            <a:r>
              <a:rPr lang="es-ES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Mapa parlante de recursos naturales y uso de la tierra</a:t>
            </a: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Caminata y diagrama de corte (transecto)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Diagrama de cuenca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Matriz de evaluación de recursos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Censo de problemas de uso de recursos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 rot="20646325">
            <a:off x="4701442" y="4076936"/>
            <a:ext cx="4215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Económica </a:t>
            </a:r>
            <a:r>
              <a:rPr lang="es-E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/>
              <a:t> </a:t>
            </a:r>
            <a:r>
              <a:rPr lang="es-ES" sz="1600" b="1" dirty="0" smtClean="0"/>
              <a:t>Entrevista a actores clave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 Análisis organizacional/    institucional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 Dialogo semi estructurado a grupos focales 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/>
              <a:t> Identificación de la producción local y centros de comercialización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734" y="0"/>
            <a:ext cx="2980266" cy="1676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142852"/>
            <a:ext cx="6572264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</a:rPr>
              <a:t>Evaluación de riesgos mixtos (naturales y </a:t>
            </a:r>
            <a:r>
              <a:rPr lang="es-ES" sz="3200" b="1" dirty="0" err="1" smtClean="0">
                <a:solidFill>
                  <a:srgbClr val="000000"/>
                </a:solidFill>
              </a:rPr>
              <a:t>antrópicos</a:t>
            </a:r>
            <a:r>
              <a:rPr lang="es-ES" sz="3200" b="1" dirty="0" smtClean="0">
                <a:solidFill>
                  <a:srgbClr val="000000"/>
                </a:solidFill>
              </a:rPr>
              <a:t>).</a:t>
            </a:r>
            <a:endParaRPr lang="es-ES" sz="32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encrypted-tbn2.gstatic.com/images?q=tbn:ANd9GcT648eum3Kh73K2piAlt26tQj0aF_FRkUkNZ1jO1uKITSAvC1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213791"/>
            <a:ext cx="2071702" cy="1644209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manQdP4f80imgo7P3h6vuQtMD-Yy-zzjqW0pKszOfrBTgB5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200833"/>
            <a:ext cx="2500330" cy="1657167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Q7RUuSjh_GhZHvvZ_yvVb6oc-zMtBMUzPvhq-2cOYY0lzp5qYLp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219196"/>
            <a:ext cx="2357422" cy="1638804"/>
          </a:xfrm>
          <a:prstGeom prst="rect">
            <a:avLst/>
          </a:prstGeom>
          <a:noFill/>
        </p:spPr>
      </p:pic>
      <p:pic>
        <p:nvPicPr>
          <p:cNvPr id="1034" name="Picture 10" descr="https://encrypted-tbn1.gstatic.com/images?q=tbn:ANd9GcR2ftbr-FAlDsqP_yhlIrQGTofqrVN8XuBZFGuzpBuM2zpzTmBZ6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214950"/>
            <a:ext cx="2214546" cy="164305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14282" y="1571612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3200" dirty="0" smtClean="0"/>
              <a:t>Mapas de </a:t>
            </a:r>
            <a:r>
              <a:rPr lang="es-ES" sz="3200" dirty="0" err="1" smtClean="0"/>
              <a:t>isoyetas</a:t>
            </a:r>
            <a:r>
              <a:rPr lang="es-ES" sz="3200" dirty="0" smtClean="0"/>
              <a:t> e isotermas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Mapas de curvas de nivel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Análisis de focos de calor e incendios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Esquema de un </a:t>
            </a:r>
            <a:r>
              <a:rPr lang="es-ES" sz="3200" dirty="0" err="1" smtClean="0"/>
              <a:t>climadiagrama</a:t>
            </a:r>
            <a:endParaRPr lang="es-ES" sz="3200" dirty="0" smtClean="0"/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Mapa de cuencas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956</Words>
  <Application>Microsoft Office PowerPoint</Application>
  <PresentationFormat>Presentación en pantalla (4:3)</PresentationFormat>
  <Paragraphs>152</Paragraphs>
  <Slides>22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Consulta participativa previa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cmontano</dc:creator>
  <cp:lastModifiedBy>azabala</cp:lastModifiedBy>
  <cp:revision>204</cp:revision>
  <cp:lastPrinted>2014-02-11T15:22:03Z</cp:lastPrinted>
  <dcterms:created xsi:type="dcterms:W3CDTF">2013-03-20T21:30:17Z</dcterms:created>
  <dcterms:modified xsi:type="dcterms:W3CDTF">2014-04-29T20:29:38Z</dcterms:modified>
</cp:coreProperties>
</file>